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5"/>
    <p:sldMasterId id="2147483686" r:id="rId6"/>
    <p:sldMasterId id="2147483696" r:id="rId7"/>
  </p:sldMasterIdLst>
  <p:notesMasterIdLst>
    <p:notesMasterId r:id="rId9"/>
  </p:notesMasterIdLst>
  <p:handoutMasterIdLst>
    <p:handoutMasterId r:id="rId10"/>
  </p:handoutMasterIdLst>
  <p:sldIdLst>
    <p:sldId id="258" r:id="rId8"/>
  </p:sldIdLst>
  <p:sldSz cx="9144000" cy="6858000" type="screen4x3"/>
  <p:notesSz cx="9296400" cy="147828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ginot, Jonathan G CPT USARMY 2 ID (USA)" initials="M(" lastIdx="12" clrIdx="0">
    <p:extLst>
      <p:ext uri="{19B8F6BF-5375-455C-9EA6-DF929625EA0E}">
        <p15:presenceInfo xmlns:p15="http://schemas.microsoft.com/office/powerpoint/2012/main" userId="S::jonathan.g.maginot.mil@cvr.mil::33a84a59-00ad-4284-88d2-9df7aeb03b2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B22234"/>
    <a:srgbClr val="175C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7716CA-8E02-4009-829F-8706A0193FC8}" v="17" dt="2022-09-28T01:54:05.3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759" autoAdjust="0"/>
    <p:restoredTop sz="94011" autoAdjust="0"/>
  </p:normalViewPr>
  <p:slideViewPr>
    <p:cSldViewPr snapToGrid="0">
      <p:cViewPr varScale="1">
        <p:scale>
          <a:sx n="163" d="100"/>
          <a:sy n="163" d="100"/>
        </p:scale>
        <p:origin x="2648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394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4029282" cy="742169"/>
          </a:xfrm>
          <a:prstGeom prst="rect">
            <a:avLst/>
          </a:prstGeom>
        </p:spPr>
        <p:txBody>
          <a:bodyPr vert="horz" lIns="135014" tIns="67507" rIns="135014" bIns="67507" rtlCol="0"/>
          <a:lstStyle>
            <a:lvl1pPr algn="l">
              <a:defRPr sz="18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3"/>
            <a:ext cx="4029282" cy="742169"/>
          </a:xfrm>
          <a:prstGeom prst="rect">
            <a:avLst/>
          </a:prstGeom>
        </p:spPr>
        <p:txBody>
          <a:bodyPr vert="horz" lIns="135014" tIns="67507" rIns="135014" bIns="67507" rtlCol="0"/>
          <a:lstStyle>
            <a:lvl1pPr algn="r">
              <a:defRPr sz="1800"/>
            </a:lvl1pPr>
          </a:lstStyle>
          <a:p>
            <a:fld id="{E5D56D90-7D8A-44E1-A1DB-6EAF7D79929A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14040633"/>
            <a:ext cx="4029282" cy="742169"/>
          </a:xfrm>
          <a:prstGeom prst="rect">
            <a:avLst/>
          </a:prstGeom>
        </p:spPr>
        <p:txBody>
          <a:bodyPr vert="horz" lIns="135014" tIns="67507" rIns="135014" bIns="67507" rtlCol="0" anchor="b"/>
          <a:lstStyle>
            <a:lvl1pPr algn="l">
              <a:defRPr sz="18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14040633"/>
            <a:ext cx="4029282" cy="742169"/>
          </a:xfrm>
          <a:prstGeom prst="rect">
            <a:avLst/>
          </a:prstGeom>
        </p:spPr>
        <p:txBody>
          <a:bodyPr vert="horz" lIns="135014" tIns="67507" rIns="135014" bIns="67507" rtlCol="0" anchor="b"/>
          <a:lstStyle>
            <a:lvl1pPr algn="r">
              <a:defRPr sz="1800"/>
            </a:lvl1pPr>
          </a:lstStyle>
          <a:p>
            <a:fld id="{C3A3050C-A6A9-476D-9D16-317BF672A9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188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741707"/>
          </a:xfrm>
          <a:prstGeom prst="rect">
            <a:avLst/>
          </a:prstGeom>
        </p:spPr>
        <p:txBody>
          <a:bodyPr vert="horz" lIns="137579" tIns="68790" rIns="137579" bIns="68790" rtlCol="0"/>
          <a:lstStyle>
            <a:lvl1pPr algn="l">
              <a:defRPr sz="18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741707"/>
          </a:xfrm>
          <a:prstGeom prst="rect">
            <a:avLst/>
          </a:prstGeom>
        </p:spPr>
        <p:txBody>
          <a:bodyPr vert="horz" lIns="137579" tIns="68790" rIns="137579" bIns="68790" rtlCol="0"/>
          <a:lstStyle>
            <a:lvl1pPr algn="r">
              <a:defRPr sz="1800"/>
            </a:lvl1pPr>
          </a:lstStyle>
          <a:p>
            <a:fld id="{5E3BAC63-D171-49AE-BA24-D2415F242D45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22388" y="1847850"/>
            <a:ext cx="6651625" cy="4987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7579" tIns="68790" rIns="137579" bIns="6879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7114222"/>
            <a:ext cx="7437120" cy="5820728"/>
          </a:xfrm>
          <a:prstGeom prst="rect">
            <a:avLst/>
          </a:prstGeom>
        </p:spPr>
        <p:txBody>
          <a:bodyPr vert="horz" lIns="137579" tIns="68790" rIns="137579" bIns="6879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4041097"/>
            <a:ext cx="4028440" cy="741705"/>
          </a:xfrm>
          <a:prstGeom prst="rect">
            <a:avLst/>
          </a:prstGeom>
        </p:spPr>
        <p:txBody>
          <a:bodyPr vert="horz" lIns="137579" tIns="68790" rIns="137579" bIns="68790" rtlCol="0" anchor="b"/>
          <a:lstStyle>
            <a:lvl1pPr algn="l">
              <a:defRPr sz="18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14041097"/>
            <a:ext cx="4028440" cy="741705"/>
          </a:xfrm>
          <a:prstGeom prst="rect">
            <a:avLst/>
          </a:prstGeom>
        </p:spPr>
        <p:txBody>
          <a:bodyPr vert="horz" lIns="137579" tIns="68790" rIns="137579" bIns="68790" rtlCol="0" anchor="b"/>
          <a:lstStyle>
            <a:lvl1pPr algn="r">
              <a:defRPr sz="1800"/>
            </a:lvl1pPr>
          </a:lstStyle>
          <a:p>
            <a:fld id="{FACC89D8-6830-4B9C-A0D9-5C5A51735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268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5521" y="2442884"/>
            <a:ext cx="1732960" cy="2196353"/>
          </a:xfrm>
          <a:prstGeom prst="rect">
            <a:avLst/>
          </a:prstGeom>
        </p:spPr>
      </p:pic>
      <p:sp>
        <p:nvSpPr>
          <p:cNvPr id="21" name="Text Placeholder 20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188913"/>
            <a:ext cx="9144000" cy="684298"/>
          </a:xfrm>
        </p:spPr>
        <p:txBody>
          <a:bodyPr anchor="ctr"/>
          <a:lstStyle>
            <a:lvl1pPr marL="0" indent="0" algn="ctr">
              <a:buNone/>
              <a:defRPr sz="4000" b="1" baseline="0"/>
            </a:lvl1pPr>
          </a:lstStyle>
          <a:p>
            <a:pPr lvl="0"/>
            <a:r>
              <a:rPr lang="en-US" dirty="0"/>
              <a:t>Operation or Problem Name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1195161"/>
            <a:ext cx="9144000" cy="590096"/>
          </a:xfrm>
        </p:spPr>
        <p:txBody>
          <a:bodyPr/>
          <a:lstStyle>
            <a:lvl1pPr marL="0" indent="0" algn="ctr">
              <a:buNone/>
              <a:defRPr b="1" baseline="0"/>
            </a:lvl1pPr>
          </a:lstStyle>
          <a:p>
            <a:pPr lvl="0"/>
            <a:r>
              <a:rPr lang="en-US" b="1" dirty="0"/>
              <a:t>Purpose of the Brief: Information / Decision</a:t>
            </a:r>
            <a:endParaRPr lang="en-US" dirty="0"/>
          </a:p>
        </p:txBody>
      </p:sp>
      <p:sp>
        <p:nvSpPr>
          <p:cNvPr id="8" name="Text Placeholder 25"/>
          <p:cNvSpPr>
            <a:spLocks noGrp="1"/>
          </p:cNvSpPr>
          <p:nvPr>
            <p:ph type="body" sz="quarter" idx="16" hasCustomPrompt="1"/>
          </p:nvPr>
        </p:nvSpPr>
        <p:spPr>
          <a:xfrm>
            <a:off x="2194560" y="1800454"/>
            <a:ext cx="4754880" cy="492125"/>
          </a:xfrm>
        </p:spPr>
        <p:txBody>
          <a:bodyPr/>
          <a:lstStyle>
            <a:lvl1pPr marL="0" indent="0" algn="ctr">
              <a:buNone/>
              <a:defRPr sz="2400" b="1" baseline="0"/>
            </a:lvl1pPr>
          </a:lstStyle>
          <a:p>
            <a:pPr lvl="0"/>
            <a:r>
              <a:rPr lang="en-US" b="1" dirty="0"/>
              <a:t>DD Month YYYY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5424858"/>
            <a:ext cx="9144000" cy="685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400" dirty="0"/>
              <a:t>The overall classification of this briefing is</a:t>
            </a:r>
          </a:p>
          <a:p>
            <a:pPr algn="ctr" eaLnBrk="0" hangingPunct="0">
              <a:defRPr/>
            </a:pPr>
            <a:r>
              <a:rPr lang="en-US" sz="14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  <a:cs typeface="Arial" panose="020B0604020202020204" pitchFamily="34" charset="0"/>
              </a:rPr>
              <a:t>CUI</a:t>
            </a:r>
            <a:endParaRPr lang="en-US" sz="1400" b="1" dirty="0">
              <a:solidFill>
                <a:prstClr val="white"/>
              </a:solidFill>
              <a:latin typeface=" Arial"/>
              <a:cs typeface="Arial" panose="020B0604020202020204" pitchFamily="34" charset="0"/>
            </a:endParaRP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631372" y="4639237"/>
            <a:ext cx="7881257" cy="771299"/>
          </a:xfrm>
        </p:spPr>
        <p:txBody>
          <a:bodyPr/>
          <a:lstStyle>
            <a:lvl1pPr marL="0" indent="0" algn="ctr">
              <a:buNone/>
              <a:defRPr sz="1800" i="1" baseline="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 sz="1800" i="1" dirty="0"/>
              <a:t>[Clearly state what you are briefing and why – to gain a decision or to inform or what you are looking for at the end of the brief]</a:t>
            </a:r>
            <a:endParaRPr lang="en-US" dirty="0"/>
          </a:p>
        </p:txBody>
      </p:sp>
      <p:sp>
        <p:nvSpPr>
          <p:cNvPr id="11" name="TextBox 18"/>
          <p:cNvSpPr txBox="1">
            <a:spLocks noChangeArrowheads="1"/>
          </p:cNvSpPr>
          <p:nvPr userDrawn="1"/>
        </p:nvSpPr>
        <p:spPr bwMode="auto">
          <a:xfrm>
            <a:off x="674939" y="6123611"/>
            <a:ext cx="779412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1400" dirty="0"/>
              <a:t>For additional assistance with this briefing or for release authority outside of 2ID please contact: </a:t>
            </a:r>
          </a:p>
          <a:p>
            <a:pPr algn="ctr">
              <a:defRPr/>
            </a:pPr>
            <a:r>
              <a:rPr lang="en-US" altLang="en-US" sz="1400" dirty="0">
                <a:solidFill>
                  <a:schemeClr val="tx1"/>
                </a:solidFill>
              </a:rPr>
              <a:t>RANK FIRST LAST, EMAIL, at</a:t>
            </a:r>
            <a:r>
              <a:rPr lang="en-US" altLang="en-US" sz="1400" baseline="0" dirty="0">
                <a:solidFill>
                  <a:schemeClr val="tx1"/>
                </a:solidFill>
              </a:rPr>
              <a:t> DSN </a:t>
            </a:r>
            <a:r>
              <a:rPr lang="en-US" altLang="en-US" sz="1400" dirty="0">
                <a:solidFill>
                  <a:schemeClr val="tx1"/>
                </a:solidFill>
              </a:rPr>
              <a:t>XXX-XXXX.</a:t>
            </a:r>
            <a:endParaRPr lang="en-US" altLang="en-U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808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CUI Overa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5521" y="2442884"/>
            <a:ext cx="1732960" cy="2196353"/>
          </a:xfrm>
          <a:prstGeom prst="rect">
            <a:avLst/>
          </a:prstGeom>
        </p:spPr>
      </p:pic>
      <p:sp>
        <p:nvSpPr>
          <p:cNvPr id="8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1195161"/>
            <a:ext cx="9144000" cy="590096"/>
          </a:xfrm>
        </p:spPr>
        <p:txBody>
          <a:bodyPr/>
          <a:lstStyle>
            <a:lvl1pPr marL="0" indent="0" algn="ctr">
              <a:buNone/>
              <a:defRPr b="1" baseline="0"/>
            </a:lvl1pPr>
          </a:lstStyle>
          <a:p>
            <a:pPr lvl="0"/>
            <a:r>
              <a:rPr lang="en-US" b="1" dirty="0"/>
              <a:t>Purpose of the Brief: Information / Decision</a:t>
            </a:r>
            <a:endParaRPr lang="en-US" dirty="0"/>
          </a:p>
        </p:txBody>
      </p:sp>
      <p:sp>
        <p:nvSpPr>
          <p:cNvPr id="11" name="Text Placeholder 20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188913"/>
            <a:ext cx="9144000" cy="686850"/>
          </a:xfrm>
        </p:spPr>
        <p:txBody>
          <a:bodyPr anchor="ctr"/>
          <a:lstStyle>
            <a:lvl1pPr marL="0" indent="0" algn="ctr">
              <a:buNone/>
              <a:defRPr sz="4000" b="1" baseline="0"/>
            </a:lvl1pPr>
          </a:lstStyle>
          <a:p>
            <a:pPr lvl="0"/>
            <a:r>
              <a:rPr lang="en-US" dirty="0"/>
              <a:t>Operation or Problem Name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5424858"/>
            <a:ext cx="9144000" cy="685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400" dirty="0"/>
              <a:t>The overall classification of this briefing is</a:t>
            </a:r>
          </a:p>
          <a:p>
            <a:pPr algn="ctr" eaLnBrk="0" hangingPunct="0">
              <a:defRPr/>
            </a:pPr>
            <a:r>
              <a:rPr lang="en-US" sz="14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  <a:cs typeface="Arial" panose="020B0604020202020204" pitchFamily="34" charset="0"/>
              </a:rPr>
              <a:t>CUI</a:t>
            </a:r>
            <a:endParaRPr lang="en-US" sz="1400" b="1" dirty="0">
              <a:solidFill>
                <a:prstClr val="white"/>
              </a:solidFill>
              <a:latin typeface=" Arial"/>
              <a:cs typeface="Arial" panose="020B0604020202020204" pitchFamily="34" charset="0"/>
            </a:endParaRPr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631372" y="4639237"/>
            <a:ext cx="7881257" cy="771299"/>
          </a:xfrm>
        </p:spPr>
        <p:txBody>
          <a:bodyPr/>
          <a:lstStyle>
            <a:lvl1pPr marL="0" indent="0" algn="ctr">
              <a:buNone/>
              <a:defRPr sz="1800" i="1" baseline="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 sz="1800" i="1" dirty="0"/>
              <a:t>[Clearly state what you are briefing and why – to gain a decision or to inform or what you are looking for at the end of the brief]</a:t>
            </a:r>
            <a:endParaRPr lang="en-US" dirty="0"/>
          </a:p>
        </p:txBody>
      </p:sp>
      <p:sp>
        <p:nvSpPr>
          <p:cNvPr id="14" name="TextBox 18"/>
          <p:cNvSpPr txBox="1">
            <a:spLocks noChangeArrowheads="1"/>
          </p:cNvSpPr>
          <p:nvPr userDrawn="1"/>
        </p:nvSpPr>
        <p:spPr bwMode="auto">
          <a:xfrm>
            <a:off x="674939" y="6123611"/>
            <a:ext cx="779412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1400" dirty="0"/>
              <a:t>For additional assistance with this briefing or for release authority outside of 2ID please contact: </a:t>
            </a:r>
          </a:p>
          <a:p>
            <a:pPr algn="ctr">
              <a:defRPr/>
            </a:pPr>
            <a:r>
              <a:rPr lang="en-US" altLang="en-US" sz="1400" dirty="0">
                <a:solidFill>
                  <a:schemeClr val="tx1"/>
                </a:solidFill>
              </a:rPr>
              <a:t>RANK FIRST LAST, EMAIL, at</a:t>
            </a:r>
            <a:r>
              <a:rPr lang="en-US" altLang="en-US" sz="1400" baseline="0" dirty="0">
                <a:solidFill>
                  <a:schemeClr val="tx1"/>
                </a:solidFill>
              </a:rPr>
              <a:t> DSN </a:t>
            </a:r>
            <a:r>
              <a:rPr lang="en-US" altLang="en-US" sz="1400" dirty="0">
                <a:solidFill>
                  <a:schemeClr val="tx1"/>
                </a:solidFill>
              </a:rPr>
              <a:t>XXX-XXXX.</a:t>
            </a:r>
          </a:p>
        </p:txBody>
      </p:sp>
      <p:sp>
        <p:nvSpPr>
          <p:cNvPr id="10" name="Text Placeholder 25"/>
          <p:cNvSpPr>
            <a:spLocks noGrp="1"/>
          </p:cNvSpPr>
          <p:nvPr>
            <p:ph type="body" sz="quarter" idx="16" hasCustomPrompt="1"/>
          </p:nvPr>
        </p:nvSpPr>
        <p:spPr>
          <a:xfrm>
            <a:off x="2194560" y="1800454"/>
            <a:ext cx="4754880" cy="492125"/>
          </a:xfrm>
        </p:spPr>
        <p:txBody>
          <a:bodyPr/>
          <a:lstStyle>
            <a:lvl1pPr marL="0" indent="0" algn="ctr">
              <a:buNone/>
              <a:defRPr sz="2400" b="1" baseline="0"/>
            </a:lvl1pPr>
          </a:lstStyle>
          <a:p>
            <a:pPr lvl="0"/>
            <a:r>
              <a:rPr lang="en-US" b="1" dirty="0"/>
              <a:t>DD Month YYYY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539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6"/>
          </p:nvPr>
        </p:nvSpPr>
        <p:spPr>
          <a:xfrm>
            <a:off x="8403772" y="6566265"/>
            <a:ext cx="740228" cy="287255"/>
          </a:xfrm>
          <a:prstGeom prst="rect">
            <a:avLst/>
          </a:prstGeom>
        </p:spPr>
        <p:txBody>
          <a:bodyPr anchor="b"/>
          <a:lstStyle>
            <a:lvl1pPr algn="r">
              <a:defRPr sz="10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42F5258-1A4B-4A55-991B-3EDA6B09230B}" type="slidenum">
              <a:rPr lang="en-US" smtClean="0">
                <a:solidFill>
                  <a:prstClr val="black"/>
                </a:solidFill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2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566265"/>
            <a:ext cx="1828800" cy="28725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As of: </a:t>
            </a:r>
            <a:endParaRPr lang="en-US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03818" y="6566265"/>
            <a:ext cx="2899954" cy="287255"/>
          </a:xfrm>
          <a:prstGeom prst="rect">
            <a:avLst/>
          </a:prstGeom>
        </p:spPr>
        <p:txBody>
          <a:bodyPr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POC: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8686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572000" y="1707933"/>
            <a:ext cx="0" cy="4114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1150144" y="3733805"/>
            <a:ext cx="6858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50056" y="1419502"/>
            <a:ext cx="4114800" cy="228472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4579144" y="1419501"/>
            <a:ext cx="4114800" cy="228472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450056" y="4072176"/>
            <a:ext cx="4114800" cy="228472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5"/>
          </p:nvPr>
        </p:nvSpPr>
        <p:spPr>
          <a:xfrm>
            <a:off x="4579144" y="4072175"/>
            <a:ext cx="4114800" cy="228472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566265"/>
            <a:ext cx="1828800" cy="28725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As of: </a:t>
            </a:r>
            <a:endParaRPr lang="en-US" dirty="0"/>
          </a:p>
        </p:txBody>
      </p:sp>
      <p:sp>
        <p:nvSpPr>
          <p:cNvPr id="1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03818" y="6566265"/>
            <a:ext cx="2899954" cy="287255"/>
          </a:xfrm>
          <a:prstGeom prst="rect">
            <a:avLst/>
          </a:prstGeom>
        </p:spPr>
        <p:txBody>
          <a:bodyPr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POC: </a:t>
            </a:r>
            <a:endParaRPr lang="en-US" dirty="0"/>
          </a:p>
        </p:txBody>
      </p:sp>
      <p:sp>
        <p:nvSpPr>
          <p:cNvPr id="19" name="Slide Number Placeholder 4"/>
          <p:cNvSpPr>
            <a:spLocks noGrp="1"/>
          </p:cNvSpPr>
          <p:nvPr>
            <p:ph type="sldNum" sz="quarter" idx="16"/>
          </p:nvPr>
        </p:nvSpPr>
        <p:spPr>
          <a:xfrm>
            <a:off x="8403772" y="6566265"/>
            <a:ext cx="740228" cy="287255"/>
          </a:xfrm>
          <a:prstGeom prst="rect">
            <a:avLst/>
          </a:prstGeom>
        </p:spPr>
        <p:txBody>
          <a:bodyPr anchor="b"/>
          <a:lstStyle>
            <a:lvl1pPr algn="r">
              <a:defRPr sz="10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42F5258-1A4B-4A55-991B-3EDA6B09230B}" type="slidenum">
              <a:rPr lang="en-US" smtClean="0">
                <a:solidFill>
                  <a:prstClr val="black"/>
                </a:solidFill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7"/>
          </p:nvPr>
        </p:nvSpPr>
        <p:spPr>
          <a:xfrm>
            <a:off x="450056" y="1081520"/>
            <a:ext cx="4114800" cy="329662"/>
          </a:xfrm>
        </p:spPr>
        <p:txBody>
          <a:bodyPr/>
          <a:lstStyle>
            <a:lvl1pPr marL="0" indent="0" algn="ctr">
              <a:buNone/>
              <a:defRPr sz="1400" b="1" u="sng"/>
            </a:lvl1pPr>
            <a:lvl2pPr>
              <a:defRPr sz="1400" b="1" u="sng"/>
            </a:lvl2pPr>
            <a:lvl3pPr>
              <a:defRPr sz="1400" b="1" u="sng"/>
            </a:lvl3pPr>
            <a:lvl4pPr>
              <a:defRPr sz="1400" b="1" u="sng"/>
            </a:lvl4pPr>
            <a:lvl5pPr>
              <a:defRPr sz="1400" b="1" u="sng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20"/>
          <p:cNvSpPr>
            <a:spLocks noGrp="1"/>
          </p:cNvSpPr>
          <p:nvPr>
            <p:ph type="body" sz="quarter" idx="18"/>
          </p:nvPr>
        </p:nvSpPr>
        <p:spPr>
          <a:xfrm>
            <a:off x="4579144" y="1081520"/>
            <a:ext cx="4114800" cy="329662"/>
          </a:xfrm>
        </p:spPr>
        <p:txBody>
          <a:bodyPr/>
          <a:lstStyle>
            <a:lvl1pPr marL="0" indent="0" algn="ctr">
              <a:buNone/>
              <a:defRPr sz="1400" b="1" u="sng"/>
            </a:lvl1pPr>
            <a:lvl2pPr>
              <a:defRPr sz="1400" b="1" u="sng"/>
            </a:lvl2pPr>
            <a:lvl3pPr>
              <a:defRPr sz="1400" b="1" u="sng"/>
            </a:lvl3pPr>
            <a:lvl4pPr>
              <a:defRPr sz="1400" b="1" u="sng"/>
            </a:lvl4pPr>
            <a:lvl5pPr>
              <a:defRPr sz="1400" b="1" u="sng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Text Placeholder 20"/>
          <p:cNvSpPr>
            <a:spLocks noGrp="1"/>
          </p:cNvSpPr>
          <p:nvPr>
            <p:ph type="body" sz="quarter" idx="19"/>
          </p:nvPr>
        </p:nvSpPr>
        <p:spPr>
          <a:xfrm>
            <a:off x="450056" y="3734082"/>
            <a:ext cx="4114800" cy="329662"/>
          </a:xfrm>
        </p:spPr>
        <p:txBody>
          <a:bodyPr/>
          <a:lstStyle>
            <a:lvl1pPr marL="0" indent="0" algn="ctr">
              <a:buNone/>
              <a:defRPr sz="1400" b="1" u="sng"/>
            </a:lvl1pPr>
            <a:lvl2pPr>
              <a:defRPr sz="1400" b="1" u="sng"/>
            </a:lvl2pPr>
            <a:lvl3pPr>
              <a:defRPr sz="1400" b="1" u="sng"/>
            </a:lvl3pPr>
            <a:lvl4pPr>
              <a:defRPr sz="1400" b="1" u="sng"/>
            </a:lvl4pPr>
            <a:lvl5pPr>
              <a:defRPr sz="1400" b="1" u="sng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20"/>
          <p:cNvSpPr>
            <a:spLocks noGrp="1"/>
          </p:cNvSpPr>
          <p:nvPr>
            <p:ph type="body" sz="quarter" idx="20"/>
          </p:nvPr>
        </p:nvSpPr>
        <p:spPr>
          <a:xfrm>
            <a:off x="4579144" y="3734082"/>
            <a:ext cx="4114800" cy="329662"/>
          </a:xfrm>
        </p:spPr>
        <p:txBody>
          <a:bodyPr/>
          <a:lstStyle>
            <a:lvl1pPr marL="0" indent="0" algn="ctr">
              <a:buNone/>
              <a:defRPr sz="1400" b="1" u="sng"/>
            </a:lvl1pPr>
            <a:lvl2pPr>
              <a:defRPr sz="1400" b="1" u="sng"/>
            </a:lvl2pPr>
            <a:lvl3pPr>
              <a:defRPr sz="1400" b="1" u="sng"/>
            </a:lvl3pPr>
            <a:lvl4pPr>
              <a:defRPr sz="1400" b="1" u="sng"/>
            </a:lvl4pPr>
            <a:lvl5pPr>
              <a:defRPr sz="1400" b="1" u="sng"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285077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2747965"/>
            <a:ext cx="7772400" cy="1362075"/>
          </a:xfrm>
        </p:spPr>
        <p:txBody>
          <a:bodyPr anchor="ctr"/>
          <a:lstStyle>
            <a:lvl1pPr algn="ctr">
              <a:defRPr sz="3600" b="1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566265"/>
            <a:ext cx="1828800" cy="28725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As of: 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03818" y="6566265"/>
            <a:ext cx="2899954" cy="287255"/>
          </a:xfrm>
          <a:prstGeom prst="rect">
            <a:avLst/>
          </a:prstGeom>
        </p:spPr>
        <p:txBody>
          <a:bodyPr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POC: </a:t>
            </a:r>
            <a:endParaRPr 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6"/>
          </p:nvPr>
        </p:nvSpPr>
        <p:spPr>
          <a:xfrm>
            <a:off x="8403772" y="6566265"/>
            <a:ext cx="740228" cy="287255"/>
          </a:xfrm>
          <a:prstGeom prst="rect">
            <a:avLst/>
          </a:prstGeom>
        </p:spPr>
        <p:txBody>
          <a:bodyPr anchor="b"/>
          <a:lstStyle>
            <a:lvl1pPr algn="r">
              <a:defRPr sz="10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42F5258-1A4B-4A55-991B-3EDA6B09230B}" type="slidenum">
              <a:rPr lang="en-US" smtClean="0">
                <a:solidFill>
                  <a:prstClr val="black"/>
                </a:solidFill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9874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566265"/>
            <a:ext cx="1828800" cy="28725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As of: 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03818" y="6566265"/>
            <a:ext cx="2899954" cy="287255"/>
          </a:xfrm>
          <a:prstGeom prst="rect">
            <a:avLst/>
          </a:prstGeom>
        </p:spPr>
        <p:txBody>
          <a:bodyPr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POC: 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6"/>
          </p:nvPr>
        </p:nvSpPr>
        <p:spPr>
          <a:xfrm>
            <a:off x="8403772" y="6566265"/>
            <a:ext cx="740228" cy="287255"/>
          </a:xfrm>
          <a:prstGeom prst="rect">
            <a:avLst/>
          </a:prstGeom>
        </p:spPr>
        <p:txBody>
          <a:bodyPr anchor="b"/>
          <a:lstStyle>
            <a:lvl1pPr algn="r">
              <a:defRPr sz="10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42F5258-1A4B-4A55-991B-3EDA6B09230B}" type="slidenum">
              <a:rPr lang="en-US" smtClean="0">
                <a:solidFill>
                  <a:prstClr val="black"/>
                </a:solidFill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7558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er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566265"/>
            <a:ext cx="1828800" cy="28725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As of: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03818" y="6566265"/>
            <a:ext cx="2899954" cy="28725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POC: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42F5258-1A4B-4A55-991B-3EDA6B09230B}" type="slidenum">
              <a:rPr lang="en-US" smtClean="0">
                <a:solidFill>
                  <a:prstClr val="black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6675438"/>
            <a:ext cx="9144000" cy="182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0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  <a:cs typeface="Arial" charset="0"/>
              </a:rPr>
              <a:t>UNCLASSIFIED</a:t>
            </a:r>
            <a:endParaRPr lang="en-US" sz="1000" b="1" dirty="0">
              <a:solidFill>
                <a:srgbClr val="00B050"/>
              </a:solidFill>
              <a:latin typeface=" Arial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2"/>
            <a:ext cx="9144000" cy="18256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0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  <a:cs typeface="Arial" panose="020B0604020202020204" pitchFamily="34" charset="0"/>
              </a:rPr>
              <a:t>UNCLASSIFIED</a:t>
            </a:r>
            <a:endParaRPr lang="en-US" sz="1000" b="1" dirty="0">
              <a:solidFill>
                <a:prstClr val="white"/>
              </a:solidFill>
              <a:latin typeface=" Arial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1142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2"/>
            <a:ext cx="40386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2"/>
            <a:ext cx="40386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566265"/>
            <a:ext cx="1828800" cy="28725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As of: 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03818" y="6566265"/>
            <a:ext cx="2899954" cy="287255"/>
          </a:xfrm>
          <a:prstGeom prst="rect">
            <a:avLst/>
          </a:prstGeom>
        </p:spPr>
        <p:txBody>
          <a:bodyPr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POC: </a:t>
            </a:r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6"/>
          </p:nvPr>
        </p:nvSpPr>
        <p:spPr>
          <a:xfrm>
            <a:off x="8403772" y="6566265"/>
            <a:ext cx="740228" cy="287255"/>
          </a:xfrm>
          <a:prstGeom prst="rect">
            <a:avLst/>
          </a:prstGeom>
        </p:spPr>
        <p:txBody>
          <a:bodyPr anchor="b"/>
          <a:lstStyle>
            <a:lvl1pPr algn="r">
              <a:defRPr sz="10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42F5258-1A4B-4A55-991B-3EDA6B09230B}" type="slidenum">
              <a:rPr lang="en-US" smtClean="0">
                <a:solidFill>
                  <a:prstClr val="black"/>
                </a:solidFill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7977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2"/>
            <a:ext cx="4040188" cy="8794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95402"/>
            <a:ext cx="4041775" cy="8794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566265"/>
            <a:ext cx="1828800" cy="28725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As of: </a:t>
            </a:r>
            <a:endParaRPr lang="en-US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03818" y="6566265"/>
            <a:ext cx="2899954" cy="287255"/>
          </a:xfrm>
          <a:prstGeom prst="rect">
            <a:avLst/>
          </a:prstGeom>
        </p:spPr>
        <p:txBody>
          <a:bodyPr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POC: </a:t>
            </a:r>
            <a:endParaRPr lang="en-US" dirty="0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6"/>
          </p:nvPr>
        </p:nvSpPr>
        <p:spPr>
          <a:xfrm>
            <a:off x="8403772" y="6566265"/>
            <a:ext cx="740228" cy="287255"/>
          </a:xfrm>
          <a:prstGeom prst="rect">
            <a:avLst/>
          </a:prstGeom>
        </p:spPr>
        <p:txBody>
          <a:bodyPr anchor="b"/>
          <a:lstStyle>
            <a:lvl1pPr algn="r">
              <a:defRPr sz="10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42F5258-1A4B-4A55-991B-3EDA6B09230B}" type="slidenum">
              <a:rPr lang="en-US" smtClean="0">
                <a:solidFill>
                  <a:prstClr val="black"/>
                </a:solidFill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1102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8"/>
          <p:cNvSpPr txBox="1">
            <a:spLocks noChangeArrowheads="1"/>
          </p:cNvSpPr>
          <p:nvPr/>
        </p:nvSpPr>
        <p:spPr bwMode="auto">
          <a:xfrm>
            <a:off x="734267" y="5662613"/>
            <a:ext cx="7675499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1400" dirty="0">
                <a:solidFill>
                  <a:prstClr val="black"/>
                </a:solidFill>
              </a:rPr>
              <a:t>The overall classification of this briefing is </a:t>
            </a:r>
            <a:r>
              <a:rPr lang="en-US" altLang="en-US" sz="1400" b="1" dirty="0">
                <a:solidFill>
                  <a:srgbClr val="00B050"/>
                </a:solidFill>
              </a:rPr>
              <a:t>CUI</a:t>
            </a:r>
            <a:r>
              <a:rPr lang="en-US" altLang="en-US" sz="1400" dirty="0">
                <a:solidFill>
                  <a:prstClr val="black"/>
                </a:solidFill>
              </a:rPr>
              <a:t>. For additional assistance</a:t>
            </a:r>
          </a:p>
          <a:p>
            <a:pPr algn="ctr">
              <a:defRPr/>
            </a:pPr>
            <a:r>
              <a:rPr lang="en-US" altLang="en-US" sz="1400" dirty="0">
                <a:solidFill>
                  <a:prstClr val="black"/>
                </a:solidFill>
              </a:rPr>
              <a:t>with this briefing or for release authority outside of 2ID please contact: MAJ Matthew</a:t>
            </a:r>
            <a:r>
              <a:rPr lang="en-US" altLang="en-US" sz="1400" baseline="0" dirty="0">
                <a:solidFill>
                  <a:prstClr val="black"/>
                </a:solidFill>
              </a:rPr>
              <a:t> Gambino</a:t>
            </a:r>
            <a:r>
              <a:rPr lang="en-US" altLang="en-US" sz="1400" dirty="0">
                <a:solidFill>
                  <a:prstClr val="black"/>
                </a:solidFill>
              </a:rPr>
              <a:t>,</a:t>
            </a:r>
          </a:p>
          <a:p>
            <a:pPr algn="ctr">
              <a:defRPr/>
            </a:pPr>
            <a:r>
              <a:rPr lang="en-US" altLang="en-US" sz="1400" dirty="0">
                <a:solidFill>
                  <a:prstClr val="black"/>
                </a:solidFill>
              </a:rPr>
              <a:t>matthew.p.gambino.mil@mail.mil, at DSN 756-7298.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5522" y="2442888"/>
            <a:ext cx="1732960" cy="2196353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631375" y="4891319"/>
            <a:ext cx="7881257" cy="771299"/>
          </a:xfrm>
        </p:spPr>
        <p:txBody>
          <a:bodyPr/>
          <a:lstStyle>
            <a:lvl1pPr marL="0" indent="0" algn="ctr">
              <a:buNone/>
              <a:defRPr sz="1800" i="1" baseline="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 sz="1800" i="1" dirty="0"/>
              <a:t>[Clearly state what you are briefing and why – to gain a decision or to inform or what you are looking for at the end of the brief]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188913"/>
            <a:ext cx="9144000" cy="684298"/>
          </a:xfrm>
        </p:spPr>
        <p:txBody>
          <a:bodyPr anchor="ctr"/>
          <a:lstStyle>
            <a:lvl1pPr marL="0" indent="0" algn="ctr">
              <a:buNone/>
              <a:defRPr sz="4000" b="1" baseline="0"/>
            </a:lvl1pPr>
          </a:lstStyle>
          <a:p>
            <a:pPr lvl="0"/>
            <a:r>
              <a:rPr lang="en-US" dirty="0"/>
              <a:t>Operation or Problem Name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1195161"/>
            <a:ext cx="9144000" cy="590096"/>
          </a:xfrm>
        </p:spPr>
        <p:txBody>
          <a:bodyPr/>
          <a:lstStyle>
            <a:lvl1pPr marL="0" indent="0" algn="ctr">
              <a:buNone/>
              <a:defRPr b="1" baseline="0"/>
            </a:lvl1pPr>
          </a:lstStyle>
          <a:p>
            <a:pPr lvl="0"/>
            <a:r>
              <a:rPr lang="en-US" b="1" dirty="0"/>
              <a:t>Purpose of the Brief: Information / Decision</a:t>
            </a:r>
            <a:endParaRPr lang="en-US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6" hasCustomPrompt="1"/>
          </p:nvPr>
        </p:nvSpPr>
        <p:spPr>
          <a:xfrm>
            <a:off x="3251202" y="1800456"/>
            <a:ext cx="2641600" cy="492125"/>
          </a:xfrm>
        </p:spPr>
        <p:txBody>
          <a:bodyPr/>
          <a:lstStyle>
            <a:lvl1pPr marL="0" indent="0" algn="ctr">
              <a:buNone/>
              <a:defRPr sz="2400" b="1" baseline="0"/>
            </a:lvl1pPr>
          </a:lstStyle>
          <a:p>
            <a:pPr lvl="0"/>
            <a:r>
              <a:rPr lang="en-US" b="1" dirty="0"/>
              <a:t>DD Month YYYY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4085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6"/>
          </p:nvPr>
        </p:nvSpPr>
        <p:spPr>
          <a:xfrm>
            <a:off x="8403772" y="6566269"/>
            <a:ext cx="740228" cy="287255"/>
          </a:xfrm>
          <a:prstGeom prst="rect">
            <a:avLst/>
          </a:prstGeom>
        </p:spPr>
        <p:txBody>
          <a:bodyPr anchor="b"/>
          <a:lstStyle>
            <a:lvl1pPr algn="r">
              <a:defRPr sz="10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42F5258-1A4B-4A55-991B-3EDA6B09230B}" type="slidenum">
              <a:rPr lang="en-US" smtClean="0">
                <a:solidFill>
                  <a:prstClr val="black"/>
                </a:solidFill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2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566269"/>
            <a:ext cx="1828800" cy="28725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As of: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03818" y="6566269"/>
            <a:ext cx="2899954" cy="287255"/>
          </a:xfrm>
          <a:prstGeom prst="rect">
            <a:avLst/>
          </a:prstGeom>
        </p:spPr>
        <p:txBody>
          <a:bodyPr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UNCLASSIFIED//FOUO//PED 1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14400" y="179388"/>
            <a:ext cx="7315200" cy="6759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96286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6"/>
          </p:nvPr>
        </p:nvSpPr>
        <p:spPr>
          <a:xfrm>
            <a:off x="8403772" y="6566265"/>
            <a:ext cx="740228" cy="287255"/>
          </a:xfrm>
          <a:prstGeom prst="rect">
            <a:avLst/>
          </a:prstGeom>
        </p:spPr>
        <p:txBody>
          <a:bodyPr anchor="b"/>
          <a:lstStyle>
            <a:lvl1pPr algn="r">
              <a:defRPr sz="10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42F5258-1A4B-4A55-991B-3EDA6B09230B}" type="slidenum">
              <a:rPr lang="en-US" smtClean="0">
                <a:solidFill>
                  <a:prstClr val="black"/>
                </a:solidFill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2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566265"/>
            <a:ext cx="1828800" cy="28725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As of: </a:t>
            </a:r>
            <a:endParaRPr lang="en-US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03818" y="6566265"/>
            <a:ext cx="2899954" cy="287255"/>
          </a:xfrm>
          <a:prstGeom prst="rect">
            <a:avLst/>
          </a:prstGeom>
        </p:spPr>
        <p:txBody>
          <a:bodyPr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POC: 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14400" y="179388"/>
            <a:ext cx="7315200" cy="6759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818314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a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4572000" y="1707933"/>
            <a:ext cx="0" cy="4114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150144" y="3733805"/>
            <a:ext cx="6858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50056" y="1419502"/>
            <a:ext cx="4114800" cy="228472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4579144" y="1419501"/>
            <a:ext cx="4114800" cy="228472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450056" y="4072176"/>
            <a:ext cx="4114800" cy="228472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5"/>
          </p:nvPr>
        </p:nvSpPr>
        <p:spPr>
          <a:xfrm>
            <a:off x="4579144" y="4072175"/>
            <a:ext cx="4114800" cy="228472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566269"/>
            <a:ext cx="1828800" cy="28725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As of: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03818" y="6566269"/>
            <a:ext cx="2899954" cy="287255"/>
          </a:xfrm>
          <a:prstGeom prst="rect">
            <a:avLst/>
          </a:prstGeom>
        </p:spPr>
        <p:txBody>
          <a:bodyPr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UNCLASSIFIED//FOUO//PED 1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" name="Slide Number Placeholder 4"/>
          <p:cNvSpPr>
            <a:spLocks noGrp="1"/>
          </p:cNvSpPr>
          <p:nvPr>
            <p:ph type="sldNum" sz="quarter" idx="16"/>
          </p:nvPr>
        </p:nvSpPr>
        <p:spPr>
          <a:xfrm>
            <a:off x="8403772" y="6566269"/>
            <a:ext cx="740228" cy="287255"/>
          </a:xfrm>
          <a:prstGeom prst="rect">
            <a:avLst/>
          </a:prstGeom>
        </p:spPr>
        <p:txBody>
          <a:bodyPr anchor="b"/>
          <a:lstStyle>
            <a:lvl1pPr algn="r">
              <a:defRPr sz="10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42F5258-1A4B-4A55-991B-3EDA6B09230B}" type="slidenum">
              <a:rPr lang="en-US" smtClean="0">
                <a:solidFill>
                  <a:prstClr val="black"/>
                </a:solidFill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7"/>
          </p:nvPr>
        </p:nvSpPr>
        <p:spPr>
          <a:xfrm>
            <a:off x="450056" y="1081520"/>
            <a:ext cx="4114800" cy="329662"/>
          </a:xfrm>
        </p:spPr>
        <p:txBody>
          <a:bodyPr/>
          <a:lstStyle>
            <a:lvl1pPr marL="0" indent="0" algn="ctr">
              <a:buNone/>
              <a:defRPr sz="1400" b="1" u="sng"/>
            </a:lvl1pPr>
            <a:lvl2pPr>
              <a:defRPr sz="1400" b="1" u="sng"/>
            </a:lvl2pPr>
            <a:lvl3pPr>
              <a:defRPr sz="1400" b="1" u="sng"/>
            </a:lvl3pPr>
            <a:lvl4pPr>
              <a:defRPr sz="1400" b="1" u="sng"/>
            </a:lvl4pPr>
            <a:lvl5pPr>
              <a:defRPr sz="1400" b="1" u="sng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20"/>
          <p:cNvSpPr>
            <a:spLocks noGrp="1"/>
          </p:cNvSpPr>
          <p:nvPr>
            <p:ph type="body" sz="quarter" idx="18"/>
          </p:nvPr>
        </p:nvSpPr>
        <p:spPr>
          <a:xfrm>
            <a:off x="4579144" y="1081520"/>
            <a:ext cx="4114800" cy="329662"/>
          </a:xfrm>
        </p:spPr>
        <p:txBody>
          <a:bodyPr/>
          <a:lstStyle>
            <a:lvl1pPr marL="0" indent="0" algn="ctr">
              <a:buNone/>
              <a:defRPr sz="1400" b="1" u="sng"/>
            </a:lvl1pPr>
            <a:lvl2pPr>
              <a:defRPr sz="1400" b="1" u="sng"/>
            </a:lvl2pPr>
            <a:lvl3pPr>
              <a:defRPr sz="1400" b="1" u="sng"/>
            </a:lvl3pPr>
            <a:lvl4pPr>
              <a:defRPr sz="1400" b="1" u="sng"/>
            </a:lvl4pPr>
            <a:lvl5pPr>
              <a:defRPr sz="1400" b="1" u="sng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Text Placeholder 20"/>
          <p:cNvSpPr>
            <a:spLocks noGrp="1"/>
          </p:cNvSpPr>
          <p:nvPr>
            <p:ph type="body" sz="quarter" idx="19"/>
          </p:nvPr>
        </p:nvSpPr>
        <p:spPr>
          <a:xfrm>
            <a:off x="450056" y="3734082"/>
            <a:ext cx="4114800" cy="329662"/>
          </a:xfrm>
        </p:spPr>
        <p:txBody>
          <a:bodyPr/>
          <a:lstStyle>
            <a:lvl1pPr marL="0" indent="0" algn="ctr">
              <a:buNone/>
              <a:defRPr sz="1400" b="1" u="sng"/>
            </a:lvl1pPr>
            <a:lvl2pPr>
              <a:defRPr sz="1400" b="1" u="sng"/>
            </a:lvl2pPr>
            <a:lvl3pPr>
              <a:defRPr sz="1400" b="1" u="sng"/>
            </a:lvl3pPr>
            <a:lvl4pPr>
              <a:defRPr sz="1400" b="1" u="sng"/>
            </a:lvl4pPr>
            <a:lvl5pPr>
              <a:defRPr sz="1400" b="1" u="sng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20"/>
          <p:cNvSpPr>
            <a:spLocks noGrp="1"/>
          </p:cNvSpPr>
          <p:nvPr>
            <p:ph type="body" sz="quarter" idx="20"/>
          </p:nvPr>
        </p:nvSpPr>
        <p:spPr>
          <a:xfrm>
            <a:off x="4579144" y="3734082"/>
            <a:ext cx="4114800" cy="329662"/>
          </a:xfrm>
        </p:spPr>
        <p:txBody>
          <a:bodyPr/>
          <a:lstStyle>
            <a:lvl1pPr marL="0" indent="0" algn="ctr">
              <a:buNone/>
              <a:defRPr sz="1400" b="1" u="sng"/>
            </a:lvl1pPr>
            <a:lvl2pPr>
              <a:defRPr sz="1400" b="1" u="sng"/>
            </a:lvl2pPr>
            <a:lvl3pPr>
              <a:defRPr sz="1400" b="1" u="sng"/>
            </a:lvl3pPr>
            <a:lvl4pPr>
              <a:defRPr sz="1400" b="1" u="sng"/>
            </a:lvl4pPr>
            <a:lvl5pPr>
              <a:defRPr sz="1400" b="1" u="sng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14400" y="179388"/>
            <a:ext cx="7315200" cy="6759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724829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2747966"/>
            <a:ext cx="7772400" cy="1362075"/>
          </a:xfrm>
        </p:spPr>
        <p:txBody>
          <a:bodyPr anchor="ctr"/>
          <a:lstStyle>
            <a:lvl1pPr algn="ctr">
              <a:defRPr sz="3600" b="1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566269"/>
            <a:ext cx="1828800" cy="28725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As of: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03818" y="6566269"/>
            <a:ext cx="2899954" cy="287255"/>
          </a:xfrm>
          <a:prstGeom prst="rect">
            <a:avLst/>
          </a:prstGeom>
        </p:spPr>
        <p:txBody>
          <a:bodyPr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UNCLASSIFIED//FOUO//PED 1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6"/>
          </p:nvPr>
        </p:nvSpPr>
        <p:spPr>
          <a:xfrm>
            <a:off x="8403772" y="6566269"/>
            <a:ext cx="740228" cy="287255"/>
          </a:xfrm>
          <a:prstGeom prst="rect">
            <a:avLst/>
          </a:prstGeom>
        </p:spPr>
        <p:txBody>
          <a:bodyPr anchor="b"/>
          <a:lstStyle>
            <a:lvl1pPr algn="r">
              <a:defRPr sz="10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42F5258-1A4B-4A55-991B-3EDA6B09230B}" type="slidenum">
              <a:rPr lang="en-US" smtClean="0">
                <a:solidFill>
                  <a:prstClr val="black"/>
                </a:solidFill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8998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566269"/>
            <a:ext cx="1828800" cy="28725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As of: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03818" y="6566269"/>
            <a:ext cx="2899954" cy="287255"/>
          </a:xfrm>
          <a:prstGeom prst="rect">
            <a:avLst/>
          </a:prstGeom>
        </p:spPr>
        <p:txBody>
          <a:bodyPr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UNCLASSIFIED//FOUO//PED 1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6"/>
          </p:nvPr>
        </p:nvSpPr>
        <p:spPr>
          <a:xfrm>
            <a:off x="8403772" y="6566269"/>
            <a:ext cx="740228" cy="287255"/>
          </a:xfrm>
          <a:prstGeom prst="rect">
            <a:avLst/>
          </a:prstGeom>
        </p:spPr>
        <p:txBody>
          <a:bodyPr anchor="b"/>
          <a:lstStyle>
            <a:lvl1pPr algn="r">
              <a:defRPr sz="10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42F5258-1A4B-4A55-991B-3EDA6B09230B}" type="slidenum">
              <a:rPr lang="en-US" smtClean="0">
                <a:solidFill>
                  <a:prstClr val="black"/>
                </a:solidFill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179388"/>
            <a:ext cx="7315200" cy="6759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608733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79388"/>
            <a:ext cx="7315200" cy="6759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3"/>
            <a:ext cx="40386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3"/>
            <a:ext cx="40386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566269"/>
            <a:ext cx="1828800" cy="28725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As of: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03818" y="6566269"/>
            <a:ext cx="2899954" cy="287255"/>
          </a:xfrm>
          <a:prstGeom prst="rect">
            <a:avLst/>
          </a:prstGeom>
        </p:spPr>
        <p:txBody>
          <a:bodyPr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UNCLASSIFIED//FOUO//PED 1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6"/>
          </p:nvPr>
        </p:nvSpPr>
        <p:spPr>
          <a:xfrm>
            <a:off x="8403772" y="6566269"/>
            <a:ext cx="740228" cy="287255"/>
          </a:xfrm>
          <a:prstGeom prst="rect">
            <a:avLst/>
          </a:prstGeom>
        </p:spPr>
        <p:txBody>
          <a:bodyPr anchor="b"/>
          <a:lstStyle>
            <a:lvl1pPr algn="r">
              <a:defRPr sz="10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42F5258-1A4B-4A55-991B-3EDA6B09230B}" type="slidenum">
              <a:rPr lang="en-US" smtClean="0">
                <a:solidFill>
                  <a:prstClr val="black"/>
                </a:solidFill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2756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79389"/>
            <a:ext cx="7315200" cy="67591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2"/>
            <a:ext cx="4040188" cy="8794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295402"/>
            <a:ext cx="4041775" cy="8794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566269"/>
            <a:ext cx="1828800" cy="28725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As of: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03818" y="6566269"/>
            <a:ext cx="2899954" cy="287255"/>
          </a:xfrm>
          <a:prstGeom prst="rect">
            <a:avLst/>
          </a:prstGeom>
        </p:spPr>
        <p:txBody>
          <a:bodyPr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UNCLASSIFIED//FOUO//PED 1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6"/>
          </p:nvPr>
        </p:nvSpPr>
        <p:spPr>
          <a:xfrm>
            <a:off x="8403772" y="6566269"/>
            <a:ext cx="740228" cy="287255"/>
          </a:xfrm>
          <a:prstGeom prst="rect">
            <a:avLst/>
          </a:prstGeom>
        </p:spPr>
        <p:txBody>
          <a:bodyPr anchor="b"/>
          <a:lstStyle>
            <a:lvl1pPr algn="r">
              <a:defRPr sz="10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42F5258-1A4B-4A55-991B-3EDA6B09230B}" type="slidenum">
              <a:rPr lang="en-US" smtClean="0">
                <a:solidFill>
                  <a:prstClr val="black"/>
                </a:solidFill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81985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50766" y="6599340"/>
            <a:ext cx="2133600" cy="249385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fld id="{2BBB3DCD-01F0-D54C-9813-0ECB04234399}" type="slidenum">
              <a:rPr lang="en-US" smtClean="0">
                <a:solidFill>
                  <a:prstClr val="black"/>
                </a:solidFill>
              </a:rPr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2234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:a16="http://schemas.microsoft.com/office/drawing/2014/main" id="{0B21FBAA-5DCF-48D6-A61E-666C25DC5AD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41FF4-B04C-46E3-8729-7D0643AA56ED}" type="slidenum">
              <a:rPr lang="en-US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2516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50766" y="6599340"/>
            <a:ext cx="2133600" cy="249385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fld id="{2BBB3DCD-01F0-D54C-9813-0ECB04234399}" type="slidenum">
              <a:rPr lang="en-US" smtClean="0">
                <a:solidFill>
                  <a:prstClr val="black"/>
                </a:solidFill>
              </a:rPr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4357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658368"/>
          </a:xfrm>
          <a:prstGeom prst="rect">
            <a:avLst/>
          </a:prstGeom>
        </p:spPr>
        <p:txBody>
          <a:bodyPr anchor="b"/>
          <a:lstStyle>
            <a:lvl1pPr>
              <a:defRPr sz="240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112520"/>
            <a:ext cx="4206240" cy="510254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93381" y="6603666"/>
            <a:ext cx="860714" cy="182880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A48ECC7-2121-446C-BA02-42E1B6855CF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74322" y="6603666"/>
            <a:ext cx="2737583" cy="18288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9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883576" y="6603666"/>
            <a:ext cx="1277103" cy="18288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r">
              <a:buNone/>
              <a:defRPr sz="900" b="1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0" y="1161138"/>
            <a:ext cx="0" cy="50292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274320" y="5750243"/>
            <a:ext cx="4206240" cy="4648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5"/>
          </p:nvPr>
        </p:nvSpPr>
        <p:spPr>
          <a:xfrm>
            <a:off x="274320" y="3976692"/>
            <a:ext cx="4206240" cy="177323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email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8203" y="1112520"/>
            <a:ext cx="3138474" cy="2743200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1078818" y="1191460"/>
            <a:ext cx="2597248" cy="2585323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b="0" i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1st Battalion, 67th Armored Regiment strives to be a great team who can be counted on to accomplish any mission and do so in a way that positively represents our Nation.</a:t>
            </a:r>
            <a:endParaRPr lang="en-US" sz="1100" b="0" i="1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4426448" y="6698833"/>
            <a:ext cx="291105" cy="175433"/>
          </a:xfrm>
          <a:prstGeom prst="rect">
            <a:avLst/>
          </a:prstGeom>
          <a:noFill/>
        </p:spPr>
        <p:txBody>
          <a:bodyPr wrap="none" lIns="45720" tIns="18288" rIns="45720" bIns="18288" rtlCol="0" anchor="ctr">
            <a:noAutofit/>
          </a:bodyPr>
          <a:lstStyle/>
          <a:p>
            <a:pPr algn="ctr"/>
            <a:r>
              <a:rPr lang="en-US" sz="800" b="1" i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CUI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4426448" y="21771"/>
            <a:ext cx="291105" cy="175433"/>
          </a:xfrm>
          <a:prstGeom prst="rect">
            <a:avLst/>
          </a:prstGeom>
          <a:noFill/>
        </p:spPr>
        <p:txBody>
          <a:bodyPr wrap="none" lIns="45720" tIns="18288" rIns="45720" bIns="18288" rtlCol="0" anchor="ctr">
            <a:noAutofit/>
          </a:bodyPr>
          <a:lstStyle/>
          <a:p>
            <a:pPr algn="ctr"/>
            <a:r>
              <a:rPr lang="en-US" sz="800" b="1" i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CUI</a:t>
            </a:r>
          </a:p>
        </p:txBody>
      </p:sp>
    </p:spTree>
    <p:extLst>
      <p:ext uri="{BB962C8B-B14F-4D97-AF65-F5344CB8AC3E}">
        <p14:creationId xmlns:p14="http://schemas.microsoft.com/office/powerpoint/2010/main" val="80810463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"/>
            <a:ext cx="7772400" cy="659423"/>
          </a:xfrm>
          <a:prstGeom prst="rect">
            <a:avLst/>
          </a:prstGeom>
        </p:spPr>
        <p:txBody>
          <a:bodyPr anchor="b"/>
          <a:lstStyle>
            <a:lvl1pPr>
              <a:defRPr lang="en-US" sz="2400" dirty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1" y="1441942"/>
            <a:ext cx="8579774" cy="495006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93381" y="6603666"/>
            <a:ext cx="860714" cy="182880"/>
          </a:xfrm>
          <a:prstGeom prst="rect">
            <a:avLst/>
          </a:prstGeom>
        </p:spPr>
        <p:txBody>
          <a:bodyPr anchor="ctr"/>
          <a:lstStyle>
            <a:lvl1pPr>
              <a:defRPr lang="en-US" sz="12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fld id="{7A48ECC7-2121-446C-BA02-42E1B6855CFE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74322" y="6603666"/>
            <a:ext cx="2737583" cy="18288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9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883576" y="6603666"/>
            <a:ext cx="1277103" cy="18288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r">
              <a:buNone/>
              <a:defRPr lang="en-US" sz="900" b="1" kern="1200" dirty="0" smtClean="0">
                <a:solidFill>
                  <a:schemeClr val="tx1"/>
                </a:solidFill>
                <a:latin typeface=" Arial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5"/>
          </p:nvPr>
        </p:nvSpPr>
        <p:spPr>
          <a:xfrm>
            <a:off x="274639" y="676765"/>
            <a:ext cx="8578850" cy="64008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/>
            </a:lvl1pPr>
            <a:lvl2pPr marL="342900" indent="0">
              <a:buNone/>
              <a:defRPr b="1"/>
            </a:lvl2pPr>
            <a:lvl3pPr marL="685800" indent="0">
              <a:buNone/>
              <a:defRPr b="1"/>
            </a:lvl3pPr>
            <a:lvl4pPr marL="1028700" indent="0">
              <a:buNone/>
              <a:defRPr b="1"/>
            </a:lvl4pPr>
            <a:lvl5pPr marL="1371600" indent="0">
              <a:buNone/>
              <a:defRPr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4426448" y="6698833"/>
            <a:ext cx="291105" cy="175433"/>
          </a:xfrm>
          <a:prstGeom prst="rect">
            <a:avLst/>
          </a:prstGeom>
          <a:noFill/>
        </p:spPr>
        <p:txBody>
          <a:bodyPr wrap="none" lIns="45720" tIns="18288" rIns="45720" bIns="18288" rtlCol="0" anchor="ctr">
            <a:noAutofit/>
          </a:bodyPr>
          <a:lstStyle/>
          <a:p>
            <a:pPr algn="ctr"/>
            <a:r>
              <a:rPr lang="en-US" sz="800" b="1" i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CUI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4426448" y="4"/>
            <a:ext cx="291105" cy="175433"/>
          </a:xfrm>
          <a:prstGeom prst="rect">
            <a:avLst/>
          </a:prstGeom>
          <a:noFill/>
        </p:spPr>
        <p:txBody>
          <a:bodyPr wrap="none" lIns="45720" tIns="18288" rIns="45720" bIns="18288" rtlCol="0" anchor="ctr">
            <a:noAutofit/>
          </a:bodyPr>
          <a:lstStyle/>
          <a:p>
            <a:pPr algn="ctr"/>
            <a:r>
              <a:rPr lang="en-US" sz="800" b="1" i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CUI</a:t>
            </a:r>
          </a:p>
        </p:txBody>
      </p:sp>
    </p:spTree>
    <p:extLst>
      <p:ext uri="{BB962C8B-B14F-4D97-AF65-F5344CB8AC3E}">
        <p14:creationId xmlns:p14="http://schemas.microsoft.com/office/powerpoint/2010/main" val="339638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4572000" y="1707933"/>
            <a:ext cx="0" cy="4114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1150144" y="3733805"/>
            <a:ext cx="6858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50056" y="1419502"/>
            <a:ext cx="4114800" cy="228472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4579144" y="1419501"/>
            <a:ext cx="4114800" cy="228472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450056" y="4072176"/>
            <a:ext cx="4114800" cy="228472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5"/>
          </p:nvPr>
        </p:nvSpPr>
        <p:spPr>
          <a:xfrm>
            <a:off x="4579144" y="4072175"/>
            <a:ext cx="4114800" cy="228472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566265"/>
            <a:ext cx="1828800" cy="28725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As of: </a:t>
            </a:r>
            <a:endParaRPr lang="en-US" dirty="0"/>
          </a:p>
        </p:txBody>
      </p:sp>
      <p:sp>
        <p:nvSpPr>
          <p:cNvPr id="1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03818" y="6566265"/>
            <a:ext cx="2899954" cy="287255"/>
          </a:xfrm>
          <a:prstGeom prst="rect">
            <a:avLst/>
          </a:prstGeom>
        </p:spPr>
        <p:txBody>
          <a:bodyPr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POC: </a:t>
            </a:r>
            <a:endParaRPr lang="en-US" dirty="0"/>
          </a:p>
        </p:txBody>
      </p:sp>
      <p:sp>
        <p:nvSpPr>
          <p:cNvPr id="19" name="Slide Number Placeholder 4"/>
          <p:cNvSpPr>
            <a:spLocks noGrp="1"/>
          </p:cNvSpPr>
          <p:nvPr>
            <p:ph type="sldNum" sz="quarter" idx="16"/>
          </p:nvPr>
        </p:nvSpPr>
        <p:spPr>
          <a:xfrm>
            <a:off x="8403772" y="6566265"/>
            <a:ext cx="740228" cy="287255"/>
          </a:xfrm>
          <a:prstGeom prst="rect">
            <a:avLst/>
          </a:prstGeom>
        </p:spPr>
        <p:txBody>
          <a:bodyPr anchor="b"/>
          <a:lstStyle>
            <a:lvl1pPr algn="r">
              <a:defRPr sz="10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42F5258-1A4B-4A55-991B-3EDA6B09230B}" type="slidenum">
              <a:rPr lang="en-US" smtClean="0">
                <a:solidFill>
                  <a:prstClr val="black"/>
                </a:solidFill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7"/>
          </p:nvPr>
        </p:nvSpPr>
        <p:spPr>
          <a:xfrm>
            <a:off x="450056" y="1081520"/>
            <a:ext cx="4114800" cy="329662"/>
          </a:xfrm>
        </p:spPr>
        <p:txBody>
          <a:bodyPr/>
          <a:lstStyle>
            <a:lvl1pPr marL="0" indent="0" algn="ctr">
              <a:buNone/>
              <a:defRPr sz="1400" b="1" u="sng"/>
            </a:lvl1pPr>
            <a:lvl2pPr>
              <a:defRPr sz="1400" b="1" u="sng"/>
            </a:lvl2pPr>
            <a:lvl3pPr>
              <a:defRPr sz="1400" b="1" u="sng"/>
            </a:lvl3pPr>
            <a:lvl4pPr>
              <a:defRPr sz="1400" b="1" u="sng"/>
            </a:lvl4pPr>
            <a:lvl5pPr>
              <a:defRPr sz="1400" b="1" u="sng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20"/>
          <p:cNvSpPr>
            <a:spLocks noGrp="1"/>
          </p:cNvSpPr>
          <p:nvPr>
            <p:ph type="body" sz="quarter" idx="18"/>
          </p:nvPr>
        </p:nvSpPr>
        <p:spPr>
          <a:xfrm>
            <a:off x="4579144" y="1081520"/>
            <a:ext cx="4114800" cy="329662"/>
          </a:xfrm>
        </p:spPr>
        <p:txBody>
          <a:bodyPr/>
          <a:lstStyle>
            <a:lvl1pPr marL="0" indent="0" algn="ctr">
              <a:buNone/>
              <a:defRPr sz="1400" b="1" u="sng"/>
            </a:lvl1pPr>
            <a:lvl2pPr>
              <a:defRPr sz="1400" b="1" u="sng"/>
            </a:lvl2pPr>
            <a:lvl3pPr>
              <a:defRPr sz="1400" b="1" u="sng"/>
            </a:lvl3pPr>
            <a:lvl4pPr>
              <a:defRPr sz="1400" b="1" u="sng"/>
            </a:lvl4pPr>
            <a:lvl5pPr>
              <a:defRPr sz="1400" b="1" u="sng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Text Placeholder 20"/>
          <p:cNvSpPr>
            <a:spLocks noGrp="1"/>
          </p:cNvSpPr>
          <p:nvPr>
            <p:ph type="body" sz="quarter" idx="19"/>
          </p:nvPr>
        </p:nvSpPr>
        <p:spPr>
          <a:xfrm>
            <a:off x="450056" y="3734082"/>
            <a:ext cx="4114800" cy="329662"/>
          </a:xfrm>
        </p:spPr>
        <p:txBody>
          <a:bodyPr/>
          <a:lstStyle>
            <a:lvl1pPr marL="0" indent="0" algn="ctr">
              <a:buNone/>
              <a:defRPr sz="1400" b="1" u="sng"/>
            </a:lvl1pPr>
            <a:lvl2pPr>
              <a:defRPr sz="1400" b="1" u="sng"/>
            </a:lvl2pPr>
            <a:lvl3pPr>
              <a:defRPr sz="1400" b="1" u="sng"/>
            </a:lvl3pPr>
            <a:lvl4pPr>
              <a:defRPr sz="1400" b="1" u="sng"/>
            </a:lvl4pPr>
            <a:lvl5pPr>
              <a:defRPr sz="1400" b="1" u="sng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20"/>
          <p:cNvSpPr>
            <a:spLocks noGrp="1"/>
          </p:cNvSpPr>
          <p:nvPr>
            <p:ph type="body" sz="quarter" idx="20"/>
          </p:nvPr>
        </p:nvSpPr>
        <p:spPr>
          <a:xfrm>
            <a:off x="4579144" y="3734082"/>
            <a:ext cx="4114800" cy="329662"/>
          </a:xfrm>
        </p:spPr>
        <p:txBody>
          <a:bodyPr/>
          <a:lstStyle>
            <a:lvl1pPr marL="0" indent="0" algn="ctr">
              <a:buNone/>
              <a:defRPr sz="1400" b="1" u="sng"/>
            </a:lvl1pPr>
            <a:lvl2pPr>
              <a:defRPr sz="1400" b="1" u="sng"/>
            </a:lvl2pPr>
            <a:lvl3pPr>
              <a:defRPr sz="1400" b="1" u="sng"/>
            </a:lvl3pPr>
            <a:lvl4pPr>
              <a:defRPr sz="1400" b="1" u="sng"/>
            </a:lvl4pPr>
            <a:lvl5pPr>
              <a:defRPr sz="1400" b="1" u="sng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14400" y="179388"/>
            <a:ext cx="7315200" cy="6759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7538504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9176" y="6686550"/>
            <a:ext cx="2133600" cy="476250"/>
          </a:xfrm>
          <a:prstGeom prst="rect">
            <a:avLst/>
          </a:prstGeom>
        </p:spPr>
        <p:txBody>
          <a:bodyPr/>
          <a:lstStyle/>
          <a:p>
            <a:fld id="{DFBE836A-206A-43F9-95CE-B319FCCD72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3" y="635635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/>
          <a:lstStyle/>
          <a:p>
            <a:fld id="{DE529F8A-8CDF-40D5-BB33-7649936D020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5637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90658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1575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31114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1575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30572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0507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0776286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45505" y="6488077"/>
            <a:ext cx="2133600" cy="221599"/>
          </a:xfrm>
          <a:prstGeom prst="rect">
            <a:avLst/>
          </a:prstGeom>
        </p:spPr>
        <p:txBody>
          <a:bodyPr vert="horz" lIns="18288" tIns="18288" rIns="18288" bIns="18288" rtlCol="0" anchor="ctr">
            <a:spAutoFit/>
          </a:bodyPr>
          <a:lstStyle>
            <a:lvl1pPr algn="r">
              <a:defRPr sz="1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A2434CF-8138-46AC-AF35-0C39313BA98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96058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1575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83770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1575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5376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1575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09190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E87006C-EA2D-4D45-8079-E946A1A96E2D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966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2747965"/>
            <a:ext cx="7772400" cy="1362075"/>
          </a:xfrm>
        </p:spPr>
        <p:txBody>
          <a:bodyPr anchor="ctr"/>
          <a:lstStyle>
            <a:lvl1pPr algn="ctr">
              <a:defRPr sz="3600" b="1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566265"/>
            <a:ext cx="1828800" cy="28725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As of: 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03818" y="6566265"/>
            <a:ext cx="2899954" cy="287255"/>
          </a:xfrm>
          <a:prstGeom prst="rect">
            <a:avLst/>
          </a:prstGeom>
        </p:spPr>
        <p:txBody>
          <a:bodyPr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POC: </a:t>
            </a:r>
            <a:endParaRPr 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6"/>
          </p:nvPr>
        </p:nvSpPr>
        <p:spPr>
          <a:xfrm>
            <a:off x="8403772" y="6566265"/>
            <a:ext cx="740228" cy="287255"/>
          </a:xfrm>
          <a:prstGeom prst="rect">
            <a:avLst/>
          </a:prstGeom>
        </p:spPr>
        <p:txBody>
          <a:bodyPr anchor="b"/>
          <a:lstStyle>
            <a:lvl1pPr algn="r">
              <a:defRPr sz="10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42F5258-1A4B-4A55-991B-3EDA6B09230B}" type="slidenum">
              <a:rPr lang="en-US" smtClean="0">
                <a:solidFill>
                  <a:prstClr val="black"/>
                </a:solidFill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96366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1575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59454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1575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08739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1575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75968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1575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92439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4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4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176" y="6686550"/>
            <a:ext cx="2133600" cy="476250"/>
          </a:xfrm>
          <a:prstGeom prst="rect">
            <a:avLst/>
          </a:prstGeom>
        </p:spPr>
        <p:txBody>
          <a:bodyPr/>
          <a:lstStyle/>
          <a:p>
            <a:fld id="{7FC03EFF-10D7-435D-A18C-B918918159FC}" type="datetimeFigureOut">
              <a:rPr lang="en-US" smtClean="0">
                <a:solidFill>
                  <a:srgbClr val="000000"/>
                </a:solidFill>
              </a:rPr>
              <a:pPr/>
              <a:t>10/4/2022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1" y="6356358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629400"/>
            <a:ext cx="2133600" cy="476250"/>
          </a:xfrm>
          <a:prstGeom prst="rect">
            <a:avLst/>
          </a:prstGeom>
        </p:spPr>
        <p:txBody>
          <a:bodyPr/>
          <a:lstStyle/>
          <a:p>
            <a:fld id="{FD528772-7753-48A0-9044-6DADF0A7A5A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34556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79434"/>
            <a:ext cx="1828800" cy="365125"/>
          </a:xfrm>
        </p:spPr>
        <p:txBody>
          <a:bodyPr/>
          <a:lstStyle>
            <a:lvl1pPr algn="l">
              <a:defRPr sz="1100"/>
            </a:lvl1pPr>
          </a:lstStyle>
          <a:p>
            <a:pPr>
              <a:defRPr/>
            </a:pPr>
            <a:fld id="{5650012A-8377-406E-86D4-796FC03AE83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479434"/>
            <a:ext cx="5486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15200" y="6479434"/>
            <a:ext cx="1828800" cy="365125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fld id="{B93597B5-9F0D-4953-9D4F-9C99F40E306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06587" y="2442886"/>
            <a:ext cx="2196353" cy="2196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86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566265"/>
            <a:ext cx="1828800" cy="28725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As of: 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03818" y="6566265"/>
            <a:ext cx="2899954" cy="287255"/>
          </a:xfrm>
          <a:prstGeom prst="rect">
            <a:avLst/>
          </a:prstGeom>
        </p:spPr>
        <p:txBody>
          <a:bodyPr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POC: 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6"/>
          </p:nvPr>
        </p:nvSpPr>
        <p:spPr>
          <a:xfrm>
            <a:off x="8403772" y="6566265"/>
            <a:ext cx="740228" cy="287255"/>
          </a:xfrm>
          <a:prstGeom prst="rect">
            <a:avLst/>
          </a:prstGeom>
        </p:spPr>
        <p:txBody>
          <a:bodyPr anchor="b"/>
          <a:lstStyle>
            <a:lvl1pPr algn="r">
              <a:defRPr sz="10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42F5258-1A4B-4A55-991B-3EDA6B09230B}" type="slidenum">
              <a:rPr lang="en-US" smtClean="0">
                <a:solidFill>
                  <a:prstClr val="black"/>
                </a:solidFill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179388"/>
            <a:ext cx="7315200" cy="6759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90461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er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566265"/>
            <a:ext cx="1828800" cy="28725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As of: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03818" y="6566265"/>
            <a:ext cx="2899954" cy="28725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POC: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42F5258-1A4B-4A55-991B-3EDA6B09230B}" type="slidenum">
              <a:rPr lang="en-US" smtClean="0">
                <a:solidFill>
                  <a:prstClr val="black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6675438"/>
            <a:ext cx="9144000" cy="182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0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  <a:cs typeface="Arial" charset="0"/>
              </a:rPr>
              <a:t>CUI</a:t>
            </a:r>
            <a:endParaRPr lang="en-US" sz="1000" b="1" dirty="0">
              <a:solidFill>
                <a:srgbClr val="00B050"/>
              </a:solidFill>
              <a:latin typeface=" Arial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2"/>
            <a:ext cx="9144000" cy="18256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0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  <a:cs typeface="Arial" panose="020B0604020202020204" pitchFamily="34" charset="0"/>
              </a:rPr>
              <a:t>CUI</a:t>
            </a:r>
            <a:endParaRPr lang="en-US" sz="1000" b="1" dirty="0">
              <a:solidFill>
                <a:prstClr val="white"/>
              </a:solidFill>
              <a:latin typeface=" Arial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269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79388"/>
            <a:ext cx="7315200" cy="6759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2"/>
            <a:ext cx="40386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2"/>
            <a:ext cx="40386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566265"/>
            <a:ext cx="1828800" cy="28725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As of: 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03818" y="6566265"/>
            <a:ext cx="2899954" cy="287255"/>
          </a:xfrm>
          <a:prstGeom prst="rect">
            <a:avLst/>
          </a:prstGeom>
        </p:spPr>
        <p:txBody>
          <a:bodyPr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POC: </a:t>
            </a:r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6"/>
          </p:nvPr>
        </p:nvSpPr>
        <p:spPr>
          <a:xfrm>
            <a:off x="8403772" y="6566265"/>
            <a:ext cx="740228" cy="287255"/>
          </a:xfrm>
          <a:prstGeom prst="rect">
            <a:avLst/>
          </a:prstGeom>
        </p:spPr>
        <p:txBody>
          <a:bodyPr anchor="b"/>
          <a:lstStyle>
            <a:lvl1pPr algn="r">
              <a:defRPr sz="10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42F5258-1A4B-4A55-991B-3EDA6B09230B}" type="slidenum">
              <a:rPr lang="en-US" smtClean="0">
                <a:solidFill>
                  <a:prstClr val="black"/>
                </a:solidFill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124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79389"/>
            <a:ext cx="7315200" cy="67591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2"/>
            <a:ext cx="4040188" cy="8794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95402"/>
            <a:ext cx="4041775" cy="8794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566265"/>
            <a:ext cx="1828800" cy="28725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As of: </a:t>
            </a:r>
            <a:endParaRPr lang="en-US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03818" y="6566265"/>
            <a:ext cx="2899954" cy="287255"/>
          </a:xfrm>
          <a:prstGeom prst="rect">
            <a:avLst/>
          </a:prstGeom>
        </p:spPr>
        <p:txBody>
          <a:bodyPr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POC: </a:t>
            </a:r>
            <a:endParaRPr lang="en-US" dirty="0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6"/>
          </p:nvPr>
        </p:nvSpPr>
        <p:spPr>
          <a:xfrm>
            <a:off x="8403772" y="6566265"/>
            <a:ext cx="740228" cy="287255"/>
          </a:xfrm>
          <a:prstGeom prst="rect">
            <a:avLst/>
          </a:prstGeom>
        </p:spPr>
        <p:txBody>
          <a:bodyPr anchor="b"/>
          <a:lstStyle>
            <a:lvl1pPr algn="r">
              <a:defRPr sz="10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42F5258-1A4B-4A55-991B-3EDA6B09230B}" type="slidenum">
              <a:rPr lang="en-US" smtClean="0">
                <a:solidFill>
                  <a:prstClr val="black"/>
                </a:solidFill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973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5424858"/>
            <a:ext cx="9144000" cy="685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400" dirty="0"/>
              <a:t>The overall classification of this briefing is</a:t>
            </a:r>
          </a:p>
          <a:p>
            <a:pPr algn="ctr" eaLnBrk="0" hangingPunct="0">
              <a:defRPr/>
            </a:pPr>
            <a:r>
              <a:rPr lang="en-US" sz="14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  <a:cs typeface="Arial" panose="020B0604020202020204" pitchFamily="34" charset="0"/>
              </a:rPr>
              <a:t>UNCLASSIFIED</a:t>
            </a:r>
            <a:endParaRPr lang="en-US" sz="1400" b="1" dirty="0">
              <a:solidFill>
                <a:prstClr val="white"/>
              </a:solidFill>
              <a:latin typeface=" Arial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5521" y="2442884"/>
            <a:ext cx="1732960" cy="2196353"/>
          </a:xfrm>
          <a:prstGeom prst="rect">
            <a:avLst/>
          </a:prstGeom>
        </p:spPr>
      </p:pic>
      <p:sp>
        <p:nvSpPr>
          <p:cNvPr id="11" name="Text Placehold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631372" y="4639237"/>
            <a:ext cx="7881257" cy="771299"/>
          </a:xfrm>
        </p:spPr>
        <p:txBody>
          <a:bodyPr/>
          <a:lstStyle>
            <a:lvl1pPr marL="0" indent="0" algn="ctr">
              <a:buNone/>
              <a:defRPr sz="1800" i="1" baseline="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 sz="1800" i="1" dirty="0"/>
              <a:t>[Clearly state what you are briefing and why – to gain a decision or to inform or what you are looking for at the end of the brief]</a:t>
            </a:r>
            <a:endParaRPr lang="en-US" dirty="0"/>
          </a:p>
        </p:txBody>
      </p:sp>
      <p:sp>
        <p:nvSpPr>
          <p:cNvPr id="12" name="Text Placeholder 20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188913"/>
            <a:ext cx="9144000" cy="686850"/>
          </a:xfrm>
        </p:spPr>
        <p:txBody>
          <a:bodyPr anchor="ctr"/>
          <a:lstStyle>
            <a:lvl1pPr marL="0" indent="0" algn="ctr">
              <a:buNone/>
              <a:defRPr sz="4000" b="1" baseline="0"/>
            </a:lvl1pPr>
          </a:lstStyle>
          <a:p>
            <a:pPr lvl="0"/>
            <a:r>
              <a:rPr lang="en-US" dirty="0"/>
              <a:t>Operation or Problem Name</a:t>
            </a:r>
          </a:p>
        </p:txBody>
      </p:sp>
      <p:sp>
        <p:nvSpPr>
          <p:cNvPr id="13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1195161"/>
            <a:ext cx="9144000" cy="590096"/>
          </a:xfrm>
        </p:spPr>
        <p:txBody>
          <a:bodyPr/>
          <a:lstStyle>
            <a:lvl1pPr marL="0" indent="0" algn="ctr">
              <a:buNone/>
              <a:defRPr b="1" baseline="0"/>
            </a:lvl1pPr>
          </a:lstStyle>
          <a:p>
            <a:pPr lvl="0"/>
            <a:r>
              <a:rPr lang="en-US" b="1" dirty="0"/>
              <a:t>Purpose of the Brief: Information / Decision</a:t>
            </a:r>
            <a:endParaRPr lang="en-US" dirty="0"/>
          </a:p>
        </p:txBody>
      </p:sp>
      <p:sp>
        <p:nvSpPr>
          <p:cNvPr id="15" name="TextBox 18"/>
          <p:cNvSpPr txBox="1">
            <a:spLocks noChangeArrowheads="1"/>
          </p:cNvSpPr>
          <p:nvPr userDrawn="1"/>
        </p:nvSpPr>
        <p:spPr bwMode="auto">
          <a:xfrm>
            <a:off x="674939" y="6123611"/>
            <a:ext cx="779412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1400" dirty="0"/>
              <a:t>For additional assistance with this briefing or for release authority outside of 2ID please contact: </a:t>
            </a:r>
          </a:p>
          <a:p>
            <a:pPr algn="ctr">
              <a:defRPr/>
            </a:pPr>
            <a:r>
              <a:rPr lang="en-US" altLang="en-US" sz="1400" dirty="0">
                <a:solidFill>
                  <a:schemeClr val="tx1"/>
                </a:solidFill>
              </a:rPr>
              <a:t>RANK FIRST LAST, EMAIL, at</a:t>
            </a:r>
            <a:r>
              <a:rPr lang="en-US" altLang="en-US" sz="1400" baseline="0" dirty="0">
                <a:solidFill>
                  <a:schemeClr val="tx1"/>
                </a:solidFill>
              </a:rPr>
              <a:t> DSN </a:t>
            </a:r>
            <a:r>
              <a:rPr lang="en-US" altLang="en-US" sz="1400" dirty="0">
                <a:solidFill>
                  <a:schemeClr val="tx1"/>
                </a:solidFill>
              </a:rPr>
              <a:t>XXX-XXXX.</a:t>
            </a:r>
            <a:endParaRPr lang="en-US" altLang="en-US" sz="1400" dirty="0">
              <a:solidFill>
                <a:prstClr val="black"/>
              </a:solidFill>
            </a:endParaRPr>
          </a:p>
        </p:txBody>
      </p:sp>
      <p:sp>
        <p:nvSpPr>
          <p:cNvPr id="14" name="Text Placeholder 25"/>
          <p:cNvSpPr>
            <a:spLocks noGrp="1"/>
          </p:cNvSpPr>
          <p:nvPr>
            <p:ph type="body" sz="quarter" idx="16" hasCustomPrompt="1"/>
          </p:nvPr>
        </p:nvSpPr>
        <p:spPr>
          <a:xfrm>
            <a:off x="2194560" y="1800454"/>
            <a:ext cx="4754880" cy="492125"/>
          </a:xfrm>
        </p:spPr>
        <p:txBody>
          <a:bodyPr/>
          <a:lstStyle>
            <a:lvl1pPr marL="0" indent="0" algn="ctr">
              <a:buNone/>
              <a:defRPr sz="2400" b="1" baseline="0"/>
            </a:lvl1pPr>
          </a:lstStyle>
          <a:p>
            <a:pPr lvl="0"/>
            <a:r>
              <a:rPr lang="en-US" b="1" dirty="0"/>
              <a:t>DD Month YYYY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500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3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35.xml"/><Relationship Id="rId26" Type="http://schemas.openxmlformats.org/officeDocument/2006/relationships/slideLayout" Target="../slideLayouts/slideLayout43.xml"/><Relationship Id="rId3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38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5" Type="http://schemas.openxmlformats.org/officeDocument/2006/relationships/slideLayout" Target="../slideLayouts/slideLayout42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slideLayout" Target="../slideLayouts/slideLayout37.xml"/><Relationship Id="rId29" Type="http://schemas.openxmlformats.org/officeDocument/2006/relationships/theme" Target="../theme/theme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24" Type="http://schemas.openxmlformats.org/officeDocument/2006/relationships/slideLayout" Target="../slideLayouts/slideLayout41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23" Type="http://schemas.openxmlformats.org/officeDocument/2006/relationships/slideLayout" Target="../slideLayouts/slideLayout40.xml"/><Relationship Id="rId28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27.xml"/><Relationship Id="rId19" Type="http://schemas.openxmlformats.org/officeDocument/2006/relationships/slideLayout" Target="../slideLayouts/slideLayout36.xml"/><Relationship Id="rId31" Type="http://schemas.openxmlformats.org/officeDocument/2006/relationships/image" Target="../media/image2.jpe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Relationship Id="rId22" Type="http://schemas.openxmlformats.org/officeDocument/2006/relationships/slideLayout" Target="../slideLayouts/slideLayout39.xml"/><Relationship Id="rId27" Type="http://schemas.openxmlformats.org/officeDocument/2006/relationships/slideLayout" Target="../slideLayouts/slideLayout44.xml"/><Relationship Id="rId30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 userDrawn="1"/>
        </p:nvSpPr>
        <p:spPr>
          <a:xfrm>
            <a:off x="1380674" y="874266"/>
            <a:ext cx="6383466" cy="63405"/>
          </a:xfrm>
          <a:prstGeom prst="rect">
            <a:avLst/>
          </a:prstGeom>
          <a:solidFill>
            <a:srgbClr val="B2223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 userDrawn="1"/>
        </p:nvSpPr>
        <p:spPr>
          <a:xfrm>
            <a:off x="0" y="2"/>
            <a:ext cx="9144000" cy="182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0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  <a:cs typeface="Arial" charset="0"/>
              </a:rPr>
              <a:t>UNCLASSIFIED//FOUO</a:t>
            </a:r>
            <a:endParaRPr lang="en-US" sz="1000" b="1" dirty="0">
              <a:solidFill>
                <a:srgbClr val="00B050"/>
              </a:solidFill>
              <a:latin typeface=" Arial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675438"/>
            <a:ext cx="9144000" cy="182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0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  <a:cs typeface="Arial" charset="0"/>
              </a:rPr>
              <a:t>CUI</a:t>
            </a:r>
            <a:endParaRPr lang="en-US" sz="1000" b="1" dirty="0">
              <a:solidFill>
                <a:srgbClr val="00B050"/>
              </a:solidFill>
              <a:latin typeface=" Arial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914400" y="179388"/>
            <a:ext cx="7315200" cy="67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954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0" y="2"/>
            <a:ext cx="9144000" cy="18256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0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  <a:cs typeface="Arial" panose="020B0604020202020204" pitchFamily="34" charset="0"/>
              </a:rPr>
              <a:t>CUI</a:t>
            </a:r>
            <a:endParaRPr lang="en-US" sz="1000" b="1" dirty="0">
              <a:solidFill>
                <a:prstClr val="white"/>
              </a:solidFill>
              <a:latin typeface=" Arial"/>
              <a:cs typeface="Arial" panose="020B060402020202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76" y="228603"/>
            <a:ext cx="633060" cy="80234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0321" y="242679"/>
            <a:ext cx="769890" cy="725512"/>
          </a:xfrm>
          <a:prstGeom prst="rect">
            <a:avLst/>
          </a:prstGeom>
        </p:spPr>
      </p:pic>
      <p:sp>
        <p:nvSpPr>
          <p:cNvPr id="23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403772" y="6566265"/>
            <a:ext cx="740228" cy="287255"/>
          </a:xfrm>
          <a:prstGeom prst="rect">
            <a:avLst/>
          </a:prstGeom>
        </p:spPr>
        <p:txBody>
          <a:bodyPr anchor="b"/>
          <a:lstStyle>
            <a:lvl1pPr algn="r">
              <a:defRPr sz="1000">
                <a:latin typeface=" Arial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42F5258-1A4B-4A55-991B-3EDA6B09230B}" type="slidenum">
              <a:rPr lang="en-US" smtClean="0">
                <a:solidFill>
                  <a:prstClr val="black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Date Placeholder 2"/>
          <p:cNvSpPr>
            <a:spLocks noGrp="1"/>
          </p:cNvSpPr>
          <p:nvPr>
            <p:ph type="dt" sz="half" idx="2"/>
          </p:nvPr>
        </p:nvSpPr>
        <p:spPr>
          <a:xfrm>
            <a:off x="0" y="6566265"/>
            <a:ext cx="1828800" cy="28725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As of: </a:t>
            </a:r>
            <a:endParaRPr lang="en-US" dirty="0"/>
          </a:p>
        </p:txBody>
      </p:sp>
      <p:sp>
        <p:nvSpPr>
          <p:cNvPr id="1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503818" y="6566265"/>
            <a:ext cx="2899954" cy="287255"/>
          </a:xfrm>
          <a:prstGeom prst="rect">
            <a:avLst/>
          </a:prstGeom>
        </p:spPr>
        <p:txBody>
          <a:bodyPr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POC: 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1380674" y="1024343"/>
            <a:ext cx="6383466" cy="63405"/>
          </a:xfrm>
          <a:prstGeom prst="rect">
            <a:avLst/>
          </a:prstGeom>
          <a:solidFill>
            <a:srgbClr val="175CA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237926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4" r:id="rId3"/>
    <p:sldLayoutId id="2147483675" r:id="rId4"/>
    <p:sldLayoutId id="2147483678" r:id="rId5"/>
    <p:sldLayoutId id="2147483685" r:id="rId6"/>
    <p:sldLayoutId id="2147483676" r:id="rId7"/>
    <p:sldLayoutId id="2147483677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0" kern="1200">
          <a:solidFill>
            <a:schemeClr val="tx1"/>
          </a:solidFill>
          <a:latin typeface=" Arial"/>
          <a:ea typeface="+mj-ea"/>
          <a:cs typeface="Arial" panose="020B0604020202020204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 Arial"/>
          <a:ea typeface="+mn-ea"/>
          <a:cs typeface="Arial" panose="020B060402020202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 Arial"/>
          <a:ea typeface="+mn-ea"/>
          <a:cs typeface="Arial" panose="020B060402020202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 Arial"/>
          <a:ea typeface="+mn-ea"/>
          <a:cs typeface="Arial" panose="020B060402020202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 Arial"/>
          <a:ea typeface="+mn-ea"/>
          <a:cs typeface="Arial" panose="020B060402020202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 Arial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2"/>
            <a:ext cx="9144000" cy="182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0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  <a:cs typeface="Arial" charset="0"/>
              </a:rPr>
              <a:t>UNCLASSIFIED//FOUO</a:t>
            </a:r>
            <a:endParaRPr lang="en-US" sz="1000" b="1" dirty="0">
              <a:solidFill>
                <a:srgbClr val="00B050"/>
              </a:solidFill>
              <a:latin typeface=" Arial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675438"/>
            <a:ext cx="9144000" cy="182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0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  <a:cs typeface="Arial" charset="0"/>
              </a:rPr>
              <a:t>UNCLASSIFIED</a:t>
            </a:r>
            <a:endParaRPr lang="en-US" sz="1000" b="1" dirty="0">
              <a:solidFill>
                <a:srgbClr val="00B050"/>
              </a:solidFill>
              <a:latin typeface=" Arial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914400" y="179389"/>
            <a:ext cx="7315200" cy="67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954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0" y="2"/>
            <a:ext cx="9144000" cy="18256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0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  <a:cs typeface="Arial" panose="020B0604020202020204" pitchFamily="34" charset="0"/>
              </a:rPr>
              <a:t>UNCLASSIFIED</a:t>
            </a:r>
            <a:endParaRPr lang="en-US" sz="1000" b="1" dirty="0">
              <a:solidFill>
                <a:prstClr val="white"/>
              </a:solidFill>
              <a:latin typeface=" Arial"/>
              <a:cs typeface="Arial" panose="020B060402020202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76" y="228603"/>
            <a:ext cx="633060" cy="80234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0321" y="242679"/>
            <a:ext cx="769890" cy="725512"/>
          </a:xfrm>
          <a:prstGeom prst="rect">
            <a:avLst/>
          </a:prstGeom>
        </p:spPr>
      </p:pic>
      <p:sp>
        <p:nvSpPr>
          <p:cNvPr id="23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403772" y="6566265"/>
            <a:ext cx="740228" cy="287255"/>
          </a:xfrm>
          <a:prstGeom prst="rect">
            <a:avLst/>
          </a:prstGeom>
        </p:spPr>
        <p:txBody>
          <a:bodyPr anchor="b"/>
          <a:lstStyle>
            <a:lvl1pPr algn="r">
              <a:defRPr sz="1000">
                <a:latin typeface=" Arial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42F5258-1A4B-4A55-991B-3EDA6B09230B}" type="slidenum">
              <a:rPr lang="en-US" smtClean="0">
                <a:solidFill>
                  <a:prstClr val="black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Date Placeholder 2"/>
          <p:cNvSpPr>
            <a:spLocks noGrp="1"/>
          </p:cNvSpPr>
          <p:nvPr>
            <p:ph type="dt" sz="half" idx="2"/>
          </p:nvPr>
        </p:nvSpPr>
        <p:spPr>
          <a:xfrm>
            <a:off x="0" y="6566265"/>
            <a:ext cx="1828800" cy="28725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As of: </a:t>
            </a:r>
            <a:endParaRPr lang="en-US" dirty="0"/>
          </a:p>
        </p:txBody>
      </p:sp>
      <p:sp>
        <p:nvSpPr>
          <p:cNvPr id="1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503818" y="6566265"/>
            <a:ext cx="2899954" cy="287255"/>
          </a:xfrm>
          <a:prstGeom prst="rect">
            <a:avLst/>
          </a:prstGeom>
        </p:spPr>
        <p:txBody>
          <a:bodyPr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POC: 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1380674" y="874266"/>
            <a:ext cx="6383466" cy="63405"/>
          </a:xfrm>
          <a:prstGeom prst="rect">
            <a:avLst/>
          </a:prstGeom>
          <a:solidFill>
            <a:srgbClr val="B2223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Rectangle 17"/>
          <p:cNvSpPr/>
          <p:nvPr userDrawn="1"/>
        </p:nvSpPr>
        <p:spPr>
          <a:xfrm>
            <a:off x="1380674" y="1024343"/>
            <a:ext cx="6383466" cy="63405"/>
          </a:xfrm>
          <a:prstGeom prst="rect">
            <a:avLst/>
          </a:prstGeom>
          <a:solidFill>
            <a:srgbClr val="175CA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001624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95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0" kern="1200">
          <a:solidFill>
            <a:schemeClr val="tx1"/>
          </a:solidFill>
          <a:latin typeface=" Arial"/>
          <a:ea typeface="+mj-ea"/>
          <a:cs typeface="Arial" panose="020B0604020202020204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 Arial"/>
          <a:ea typeface="+mn-ea"/>
          <a:cs typeface="Arial" panose="020B060402020202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 Arial"/>
          <a:ea typeface="+mn-ea"/>
          <a:cs typeface="Arial" panose="020B060402020202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 Arial"/>
          <a:ea typeface="+mn-ea"/>
          <a:cs typeface="Arial" panose="020B060402020202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 Arial"/>
          <a:ea typeface="+mn-ea"/>
          <a:cs typeface="Arial" panose="020B060402020202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 Arial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380674" y="874268"/>
            <a:ext cx="6383466" cy="63405"/>
          </a:xfrm>
          <a:prstGeom prst="rect">
            <a:avLst/>
          </a:prstGeom>
          <a:solidFill>
            <a:srgbClr val="B2223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6"/>
            <a:ext cx="9144000" cy="182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0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  <a:cs typeface="Arial" charset="0"/>
              </a:rPr>
              <a:t>UNCLASSIFIED//FOUO</a:t>
            </a:r>
            <a:endParaRPr lang="en-US" sz="1000" b="1" dirty="0">
              <a:solidFill>
                <a:srgbClr val="00B050"/>
              </a:solidFill>
              <a:latin typeface=" Aria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6675438"/>
            <a:ext cx="9144000" cy="182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0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  <a:cs typeface="Arial" charset="0"/>
              </a:rPr>
              <a:t>CUI</a:t>
            </a:r>
            <a:endParaRPr lang="en-US" sz="1000" b="1" dirty="0">
              <a:solidFill>
                <a:srgbClr val="00B050"/>
              </a:solidFill>
              <a:latin typeface=" Arial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914400" y="179388"/>
            <a:ext cx="7315200" cy="67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954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3" name="Rectangle 12"/>
          <p:cNvSpPr/>
          <p:nvPr/>
        </p:nvSpPr>
        <p:spPr>
          <a:xfrm>
            <a:off x="0" y="6"/>
            <a:ext cx="9144000" cy="18256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0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  <a:cs typeface="Arial" panose="020B0604020202020204" pitchFamily="34" charset="0"/>
              </a:rPr>
              <a:t>CUI</a:t>
            </a:r>
            <a:endParaRPr lang="en-US" sz="1000" b="1" dirty="0">
              <a:solidFill>
                <a:prstClr val="white"/>
              </a:solidFill>
              <a:latin typeface=" Arial"/>
              <a:cs typeface="Arial" panose="020B060402020202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76" y="228603"/>
            <a:ext cx="633060" cy="80234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0321" y="242679"/>
            <a:ext cx="769890" cy="725512"/>
          </a:xfrm>
          <a:prstGeom prst="rect">
            <a:avLst/>
          </a:prstGeom>
        </p:spPr>
      </p:pic>
      <p:sp>
        <p:nvSpPr>
          <p:cNvPr id="23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403772" y="6566269"/>
            <a:ext cx="740228" cy="287255"/>
          </a:xfrm>
          <a:prstGeom prst="rect">
            <a:avLst/>
          </a:prstGeom>
        </p:spPr>
        <p:txBody>
          <a:bodyPr anchor="b"/>
          <a:lstStyle>
            <a:lvl1pPr algn="r">
              <a:defRPr sz="1000">
                <a:latin typeface=" Arial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42F5258-1A4B-4A55-991B-3EDA6B09230B}" type="slidenum">
              <a:rPr lang="en-US" smtClean="0">
                <a:solidFill>
                  <a:prstClr val="black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Date Placeholder 2"/>
          <p:cNvSpPr>
            <a:spLocks noGrp="1"/>
          </p:cNvSpPr>
          <p:nvPr>
            <p:ph type="dt" sz="half" idx="2"/>
          </p:nvPr>
        </p:nvSpPr>
        <p:spPr>
          <a:xfrm>
            <a:off x="0" y="6566269"/>
            <a:ext cx="1828800" cy="28725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As of: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503818" y="6566269"/>
            <a:ext cx="2899954" cy="287255"/>
          </a:xfrm>
          <a:prstGeom prst="rect">
            <a:avLst/>
          </a:prstGeom>
        </p:spPr>
        <p:txBody>
          <a:bodyPr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UNCLASSIFIED//FOUO//PED 1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380674" y="1024347"/>
            <a:ext cx="6383466" cy="63405"/>
          </a:xfrm>
          <a:prstGeom prst="rect">
            <a:avLst/>
          </a:prstGeom>
          <a:solidFill>
            <a:srgbClr val="175CA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394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10" r:id="rId13"/>
    <p:sldLayoutId id="2147483711" r:id="rId14"/>
    <p:sldLayoutId id="2147483712" r:id="rId15"/>
    <p:sldLayoutId id="2147483713" r:id="rId16"/>
    <p:sldLayoutId id="2147483714" r:id="rId17"/>
    <p:sldLayoutId id="2147483715" r:id="rId18"/>
    <p:sldLayoutId id="2147483716" r:id="rId19"/>
    <p:sldLayoutId id="2147483717" r:id="rId20"/>
    <p:sldLayoutId id="2147483718" r:id="rId21"/>
    <p:sldLayoutId id="2147483719" r:id="rId22"/>
    <p:sldLayoutId id="2147483720" r:id="rId23"/>
    <p:sldLayoutId id="2147483721" r:id="rId24"/>
    <p:sldLayoutId id="2147483722" r:id="rId25"/>
    <p:sldLayoutId id="2147483723" r:id="rId26"/>
    <p:sldLayoutId id="2147483724" r:id="rId27"/>
    <p:sldLayoutId id="2147483725" r:id="rId28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0" kern="1200">
          <a:solidFill>
            <a:schemeClr val="tx1"/>
          </a:solidFill>
          <a:latin typeface=" Arial"/>
          <a:ea typeface="+mj-ea"/>
          <a:cs typeface="Arial" panose="020B0604020202020204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 Arial"/>
          <a:ea typeface="+mn-ea"/>
          <a:cs typeface="Arial" panose="020B060402020202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 Arial"/>
          <a:ea typeface="+mn-ea"/>
          <a:cs typeface="Arial" panose="020B060402020202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 Arial"/>
          <a:ea typeface="+mn-ea"/>
          <a:cs typeface="Arial" panose="020B060402020202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 Arial"/>
          <a:ea typeface="+mn-ea"/>
          <a:cs typeface="Arial" panose="020B060402020202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 Arial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fif"/><Relationship Id="rId13" Type="http://schemas.openxmlformats.org/officeDocument/2006/relationships/image" Target="../media/image17.jpeg"/><Relationship Id="rId3" Type="http://schemas.openxmlformats.org/officeDocument/2006/relationships/image" Target="../media/image7.png"/><Relationship Id="rId7" Type="http://schemas.openxmlformats.org/officeDocument/2006/relationships/image" Target="../media/image11.jfif"/><Relationship Id="rId12" Type="http://schemas.openxmlformats.org/officeDocument/2006/relationships/image" Target="../media/image16.jf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0.jpeg"/><Relationship Id="rId11" Type="http://schemas.openxmlformats.org/officeDocument/2006/relationships/image" Target="../media/image15.jpeg"/><Relationship Id="rId5" Type="http://schemas.openxmlformats.org/officeDocument/2006/relationships/image" Target="../media/image9.jpeg"/><Relationship Id="rId10" Type="http://schemas.openxmlformats.org/officeDocument/2006/relationships/image" Target="../media/image14.jfif"/><Relationship Id="rId4" Type="http://schemas.openxmlformats.org/officeDocument/2006/relationships/image" Target="../media/image8.jpeg"/><Relationship Id="rId9" Type="http://schemas.openxmlformats.org/officeDocument/2006/relationships/image" Target="../media/image13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Curved Left Arrow 337"/>
          <p:cNvSpPr/>
          <p:nvPr/>
        </p:nvSpPr>
        <p:spPr>
          <a:xfrm rot="10800000">
            <a:off x="1397639" y="1525685"/>
            <a:ext cx="2498103" cy="4448395"/>
          </a:xfrm>
          <a:prstGeom prst="curvedLeftArrow">
            <a:avLst>
              <a:gd name="adj1" fmla="val 25000"/>
              <a:gd name="adj2" fmla="val 50662"/>
              <a:gd name="adj3" fmla="val 2500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3" name="Curved Left Arrow 342"/>
          <p:cNvSpPr/>
          <p:nvPr/>
        </p:nvSpPr>
        <p:spPr>
          <a:xfrm>
            <a:off x="5823586" y="1696038"/>
            <a:ext cx="2443406" cy="4539661"/>
          </a:xfrm>
          <a:prstGeom prst="curvedLeftArrow">
            <a:avLst>
              <a:gd name="adj1" fmla="val 25000"/>
              <a:gd name="adj2" fmla="val 53116"/>
              <a:gd name="adj3" fmla="val 36683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4748DCB-D922-83BF-C77D-2E773193E485}"/>
              </a:ext>
            </a:extLst>
          </p:cNvPr>
          <p:cNvSpPr/>
          <p:nvPr/>
        </p:nvSpPr>
        <p:spPr>
          <a:xfrm>
            <a:off x="6972521" y="1083612"/>
            <a:ext cx="2080892" cy="98849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CCE90A-CACD-A17F-3EF7-DB11ECEDB4C4}"/>
              </a:ext>
            </a:extLst>
          </p:cNvPr>
          <p:cNvSpPr/>
          <p:nvPr/>
        </p:nvSpPr>
        <p:spPr>
          <a:xfrm>
            <a:off x="5776239" y="2433313"/>
            <a:ext cx="1391731" cy="98849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4D23FD-AE26-96AC-1ACF-FAC4D8CDBF53}"/>
              </a:ext>
            </a:extLst>
          </p:cNvPr>
          <p:cNvSpPr/>
          <p:nvPr/>
        </p:nvSpPr>
        <p:spPr>
          <a:xfrm>
            <a:off x="6008867" y="3716762"/>
            <a:ext cx="1733934" cy="107361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575EF6C-1479-F84B-6619-175390524525}"/>
              </a:ext>
            </a:extLst>
          </p:cNvPr>
          <p:cNvSpPr/>
          <p:nvPr/>
        </p:nvSpPr>
        <p:spPr>
          <a:xfrm>
            <a:off x="4153286" y="5256788"/>
            <a:ext cx="1416202" cy="78760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F0E0D92-9D35-52C4-F0B4-36B277126425}"/>
              </a:ext>
            </a:extLst>
          </p:cNvPr>
          <p:cNvSpPr/>
          <p:nvPr/>
        </p:nvSpPr>
        <p:spPr>
          <a:xfrm>
            <a:off x="48993" y="2549745"/>
            <a:ext cx="1516846" cy="96375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3295B6-DDBB-8F5F-97E0-A2465B271A99}"/>
              </a:ext>
            </a:extLst>
          </p:cNvPr>
          <p:cNvSpPr/>
          <p:nvPr/>
        </p:nvSpPr>
        <p:spPr>
          <a:xfrm>
            <a:off x="1909165" y="3956421"/>
            <a:ext cx="1789061" cy="109136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TextBox 236"/>
          <p:cNvSpPr txBox="1"/>
          <p:nvPr/>
        </p:nvSpPr>
        <p:spPr>
          <a:xfrm>
            <a:off x="2389888" y="228438"/>
            <a:ext cx="45204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u="sng" dirty="0">
                <a:solidFill>
                  <a:srgbClr val="FF0000"/>
                </a:solidFill>
              </a:rPr>
              <a:t>Engineer Talent Management </a:t>
            </a:r>
          </a:p>
          <a:p>
            <a:pPr algn="ctr"/>
            <a:r>
              <a:rPr lang="en-US" sz="2400" b="1" u="sng" dirty="0">
                <a:solidFill>
                  <a:srgbClr val="FF0000"/>
                </a:solidFill>
              </a:rPr>
              <a:t>Across USFK</a:t>
            </a:r>
          </a:p>
        </p:txBody>
      </p:sp>
      <p:pic>
        <p:nvPicPr>
          <p:cNvPr id="358" name="Picture 35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4331" y="1116878"/>
            <a:ext cx="1375498" cy="1618372"/>
          </a:xfrm>
          <a:prstGeom prst="rect">
            <a:avLst/>
          </a:prstGeom>
        </p:spPr>
      </p:pic>
      <p:pic>
        <p:nvPicPr>
          <p:cNvPr id="353" name="Picture 35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5713" y="1749053"/>
            <a:ext cx="1392890" cy="79842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4" name="TextBox 23"/>
          <p:cNvSpPr txBox="1"/>
          <p:nvPr/>
        </p:nvSpPr>
        <p:spPr>
          <a:xfrm>
            <a:off x="24407" y="5760973"/>
            <a:ext cx="3299357" cy="104644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>
                <a:solidFill>
                  <a:srgbClr val="FF0000"/>
                </a:solidFill>
              </a:rPr>
              <a:t>Additional information</a:t>
            </a:r>
            <a:endParaRPr lang="en-US" sz="1200" dirty="0">
              <a:solidFill>
                <a:srgbClr val="FF00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ENG Majors currently serving in KD billets at HHBN, 8A; HHBN, 2ID, 2ID DSB S3, and 11</a:t>
            </a:r>
            <a:r>
              <a:rPr lang="en-US" sz="1000" baseline="30000" dirty="0"/>
              <a:t>th</a:t>
            </a:r>
            <a:r>
              <a:rPr lang="en-US" sz="1000" dirty="0"/>
              <a:t> EN BN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ENG Captains currently commanding companies in 11</a:t>
            </a:r>
            <a:r>
              <a:rPr lang="en-US" sz="1000" baseline="30000" dirty="0"/>
              <a:t>th</a:t>
            </a:r>
            <a:r>
              <a:rPr lang="en-US" sz="1000" dirty="0"/>
              <a:t> EN BN as well as HHBN, 2ID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Incoming 2ID C5 is an EN LTC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7017503" y="1098026"/>
            <a:ext cx="2160910" cy="915305"/>
            <a:chOff x="10069416" y="1392250"/>
            <a:chExt cx="2160910" cy="915305"/>
          </a:xfrm>
        </p:grpSpPr>
        <p:pic>
          <p:nvPicPr>
            <p:cNvPr id="248" name="Picture 247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954" t="7665" r="10691" b="8266"/>
            <a:stretch/>
          </p:blipFill>
          <p:spPr>
            <a:xfrm>
              <a:off x="10069416" y="1392250"/>
              <a:ext cx="261635" cy="282906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>
            <a:xfrm>
              <a:off x="10251187" y="1435708"/>
              <a:ext cx="825867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b="1" dirty="0"/>
                <a:t> </a:t>
              </a:r>
              <a:r>
                <a:rPr lang="en-US" sz="800" b="1" dirty="0"/>
                <a:t>DIVENG OIC</a:t>
              </a:r>
            </a:p>
          </p:txBody>
        </p:sp>
        <p:pic>
          <p:nvPicPr>
            <p:cNvPr id="263" name="Picture 262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758" r="11026"/>
            <a:stretch/>
          </p:blipFill>
          <p:spPr>
            <a:xfrm>
              <a:off x="10082962" y="1683579"/>
              <a:ext cx="247093" cy="297084"/>
            </a:xfrm>
            <a:prstGeom prst="rect">
              <a:avLst/>
            </a:prstGeom>
          </p:spPr>
        </p:pic>
        <p:sp>
          <p:nvSpPr>
            <p:cNvPr id="266" name="Rectangle 265"/>
            <p:cNvSpPr/>
            <p:nvPr/>
          </p:nvSpPr>
          <p:spPr>
            <a:xfrm>
              <a:off x="10305554" y="1669440"/>
              <a:ext cx="1594566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800" b="1" dirty="0"/>
                <a:t>4 x Division Staff Positions (3 x DIVENG, 1 x C5)</a:t>
              </a:r>
            </a:p>
          </p:txBody>
        </p:sp>
        <p:pic>
          <p:nvPicPr>
            <p:cNvPr id="322" name="Picture 3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82962" y="2042880"/>
              <a:ext cx="242946" cy="264675"/>
            </a:xfrm>
            <a:prstGeom prst="rect">
              <a:avLst/>
            </a:prstGeom>
          </p:spPr>
        </p:pic>
        <p:sp>
          <p:nvSpPr>
            <p:cNvPr id="323" name="Rectangle 322"/>
            <p:cNvSpPr/>
            <p:nvPr/>
          </p:nvSpPr>
          <p:spPr>
            <a:xfrm>
              <a:off x="10251899" y="2082787"/>
              <a:ext cx="1978427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b="1" dirty="0"/>
                <a:t>2 x Staff Positions (+ 1-2 O1A slots)</a:t>
              </a:r>
            </a:p>
          </p:txBody>
        </p:sp>
      </p:grpSp>
      <p:grpSp>
        <p:nvGrpSpPr>
          <p:cNvPr id="324" name="Group 323"/>
          <p:cNvGrpSpPr/>
          <p:nvPr/>
        </p:nvGrpSpPr>
        <p:grpSpPr>
          <a:xfrm>
            <a:off x="6072649" y="3758107"/>
            <a:ext cx="1773184" cy="1029091"/>
            <a:chOff x="10069416" y="1392250"/>
            <a:chExt cx="1773184" cy="1029091"/>
          </a:xfrm>
        </p:grpSpPr>
        <p:pic>
          <p:nvPicPr>
            <p:cNvPr id="325" name="Picture 324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954" t="7665" r="10691" b="8266"/>
            <a:stretch/>
          </p:blipFill>
          <p:spPr>
            <a:xfrm>
              <a:off x="10069416" y="1392250"/>
              <a:ext cx="261635" cy="282906"/>
            </a:xfrm>
            <a:prstGeom prst="rect">
              <a:avLst/>
            </a:prstGeom>
          </p:spPr>
        </p:pic>
        <p:sp>
          <p:nvSpPr>
            <p:cNvPr id="326" name="Rectangle 325"/>
            <p:cNvSpPr/>
            <p:nvPr/>
          </p:nvSpPr>
          <p:spPr>
            <a:xfrm>
              <a:off x="10251187" y="1435708"/>
              <a:ext cx="784189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b="1" dirty="0"/>
                <a:t> 1 x BN CDR</a:t>
              </a:r>
              <a:endParaRPr lang="en-US" sz="600" b="1" dirty="0"/>
            </a:p>
          </p:txBody>
        </p:sp>
        <p:pic>
          <p:nvPicPr>
            <p:cNvPr id="327" name="Picture 326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758" r="11026"/>
            <a:stretch/>
          </p:blipFill>
          <p:spPr>
            <a:xfrm>
              <a:off x="10082962" y="1683579"/>
              <a:ext cx="247093" cy="297084"/>
            </a:xfrm>
            <a:prstGeom prst="rect">
              <a:avLst/>
            </a:prstGeom>
          </p:spPr>
        </p:pic>
        <p:sp>
          <p:nvSpPr>
            <p:cNvPr id="328" name="Rectangle 327"/>
            <p:cNvSpPr/>
            <p:nvPr/>
          </p:nvSpPr>
          <p:spPr>
            <a:xfrm>
              <a:off x="10285764" y="1725134"/>
              <a:ext cx="997389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b="1" dirty="0"/>
                <a:t>2 x KD Positions</a:t>
              </a:r>
            </a:p>
          </p:txBody>
        </p:sp>
        <p:pic>
          <p:nvPicPr>
            <p:cNvPr id="329" name="Picture 32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82962" y="2042880"/>
              <a:ext cx="242946" cy="264675"/>
            </a:xfrm>
            <a:prstGeom prst="rect">
              <a:avLst/>
            </a:prstGeom>
          </p:spPr>
        </p:pic>
        <p:sp>
          <p:nvSpPr>
            <p:cNvPr id="334" name="Rectangle 333"/>
            <p:cNvSpPr/>
            <p:nvPr/>
          </p:nvSpPr>
          <p:spPr>
            <a:xfrm>
              <a:off x="10285764" y="2082787"/>
              <a:ext cx="155683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b="1" dirty="0"/>
                <a:t> 5  x CO CMD Positions</a:t>
              </a:r>
            </a:p>
            <a:p>
              <a:r>
                <a:rPr lang="en-US" sz="800" b="1" dirty="0">
                  <a:solidFill>
                    <a:srgbClr val="FF0000"/>
                  </a:solidFill>
                </a:rPr>
                <a:t>4 x BN/BDE Staff Positions</a:t>
              </a:r>
            </a:p>
          </p:txBody>
        </p:sp>
      </p:grpSp>
      <p:grpSp>
        <p:nvGrpSpPr>
          <p:cNvPr id="335" name="Group 334"/>
          <p:cNvGrpSpPr/>
          <p:nvPr/>
        </p:nvGrpSpPr>
        <p:grpSpPr>
          <a:xfrm>
            <a:off x="128831" y="2582017"/>
            <a:ext cx="1299619" cy="896669"/>
            <a:chOff x="10069416" y="1392250"/>
            <a:chExt cx="1299619" cy="896669"/>
          </a:xfrm>
        </p:grpSpPr>
        <p:pic>
          <p:nvPicPr>
            <p:cNvPr id="345" name="Picture 344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954" t="7665" r="10691" b="8266"/>
            <a:stretch/>
          </p:blipFill>
          <p:spPr>
            <a:xfrm>
              <a:off x="10069416" y="1392250"/>
              <a:ext cx="261635" cy="282906"/>
            </a:xfrm>
            <a:prstGeom prst="rect">
              <a:avLst/>
            </a:prstGeom>
          </p:spPr>
        </p:pic>
        <p:sp>
          <p:nvSpPr>
            <p:cNvPr id="351" name="Rectangle 350"/>
            <p:cNvSpPr/>
            <p:nvPr/>
          </p:nvSpPr>
          <p:spPr>
            <a:xfrm>
              <a:off x="10251187" y="1435708"/>
              <a:ext cx="1112805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b="1" dirty="0"/>
                <a:t> </a:t>
              </a:r>
              <a:r>
                <a:rPr lang="en-US" sz="800" b="1" dirty="0"/>
                <a:t>2 x Staff Positions</a:t>
              </a:r>
            </a:p>
          </p:txBody>
        </p:sp>
        <p:pic>
          <p:nvPicPr>
            <p:cNvPr id="355" name="Picture 354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758" r="11026"/>
            <a:stretch/>
          </p:blipFill>
          <p:spPr>
            <a:xfrm>
              <a:off x="10082962" y="1683579"/>
              <a:ext cx="247093" cy="297084"/>
            </a:xfrm>
            <a:prstGeom prst="rect">
              <a:avLst/>
            </a:prstGeom>
          </p:spPr>
        </p:pic>
        <p:sp>
          <p:nvSpPr>
            <p:cNvPr id="360" name="Rectangle 359"/>
            <p:cNvSpPr/>
            <p:nvPr/>
          </p:nvSpPr>
          <p:spPr>
            <a:xfrm>
              <a:off x="10279057" y="1763927"/>
              <a:ext cx="1019831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b="1" dirty="0"/>
                <a:t>1 x Staff Position</a:t>
              </a:r>
            </a:p>
          </p:txBody>
        </p:sp>
        <p:pic>
          <p:nvPicPr>
            <p:cNvPr id="361" name="Picture 36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90192" y="2024244"/>
              <a:ext cx="242946" cy="264675"/>
            </a:xfrm>
            <a:prstGeom prst="rect">
              <a:avLst/>
            </a:prstGeom>
          </p:spPr>
        </p:pic>
        <p:sp>
          <p:nvSpPr>
            <p:cNvPr id="362" name="Rectangle 361"/>
            <p:cNvSpPr/>
            <p:nvPr/>
          </p:nvSpPr>
          <p:spPr>
            <a:xfrm>
              <a:off x="10291496" y="2035876"/>
              <a:ext cx="1077539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b="1" dirty="0"/>
                <a:t>1 x Staff Positions</a:t>
              </a:r>
            </a:p>
          </p:txBody>
        </p:sp>
      </p:grpSp>
      <p:grpSp>
        <p:nvGrpSpPr>
          <p:cNvPr id="363" name="Group 362"/>
          <p:cNvGrpSpPr/>
          <p:nvPr/>
        </p:nvGrpSpPr>
        <p:grpSpPr>
          <a:xfrm>
            <a:off x="4217684" y="5291910"/>
            <a:ext cx="1338049" cy="623976"/>
            <a:chOff x="10082962" y="1683579"/>
            <a:chExt cx="1338049" cy="623976"/>
          </a:xfrm>
        </p:grpSpPr>
        <p:pic>
          <p:nvPicPr>
            <p:cNvPr id="374" name="Picture 373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758" r="11026"/>
            <a:stretch/>
          </p:blipFill>
          <p:spPr>
            <a:xfrm>
              <a:off x="10082962" y="1683579"/>
              <a:ext cx="247093" cy="297084"/>
            </a:xfrm>
            <a:prstGeom prst="rect">
              <a:avLst/>
            </a:prstGeom>
          </p:spPr>
        </p:pic>
        <p:pic>
          <p:nvPicPr>
            <p:cNvPr id="381" name="Picture 38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82962" y="2042880"/>
              <a:ext cx="242946" cy="264675"/>
            </a:xfrm>
            <a:prstGeom prst="rect">
              <a:avLst/>
            </a:prstGeom>
          </p:spPr>
        </p:pic>
        <p:sp>
          <p:nvSpPr>
            <p:cNvPr id="382" name="Rectangle 381"/>
            <p:cNvSpPr/>
            <p:nvPr/>
          </p:nvSpPr>
          <p:spPr>
            <a:xfrm>
              <a:off x="10285764" y="2082787"/>
              <a:ext cx="1135247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b="1" dirty="0"/>
                <a:t>  1 x Staff Positions</a:t>
              </a:r>
            </a:p>
          </p:txBody>
        </p:sp>
      </p:grpSp>
      <p:sp>
        <p:nvSpPr>
          <p:cNvPr id="387" name="Rectangle 386"/>
          <p:cNvSpPr/>
          <p:nvPr/>
        </p:nvSpPr>
        <p:spPr>
          <a:xfrm>
            <a:off x="4459888" y="5332730"/>
            <a:ext cx="110959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b="1" dirty="0"/>
              <a:t>DSB BDE S3 (O1A)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4DA66D5-BB67-6347-1744-A4C0A63D5ECA}"/>
              </a:ext>
            </a:extLst>
          </p:cNvPr>
          <p:cNvGrpSpPr/>
          <p:nvPr/>
        </p:nvGrpSpPr>
        <p:grpSpPr>
          <a:xfrm>
            <a:off x="2024278" y="4015027"/>
            <a:ext cx="1650815" cy="962914"/>
            <a:chOff x="1889308" y="3479609"/>
            <a:chExt cx="1650815" cy="962914"/>
          </a:xfrm>
        </p:grpSpPr>
        <p:sp>
          <p:nvSpPr>
            <p:cNvPr id="390" name="Rectangle 389"/>
            <p:cNvSpPr/>
            <p:nvPr/>
          </p:nvSpPr>
          <p:spPr>
            <a:xfrm>
              <a:off x="2099962" y="3808379"/>
              <a:ext cx="1440161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800" b="1" dirty="0"/>
                <a:t>5 x Broadening Position (including 19ESC ENG)</a:t>
              </a:r>
            </a:p>
          </p:txBody>
        </p:sp>
        <p:pic>
          <p:nvPicPr>
            <p:cNvPr id="391" name="Picture 390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758" r="11026"/>
            <a:stretch/>
          </p:blipFill>
          <p:spPr>
            <a:xfrm>
              <a:off x="1902108" y="3818934"/>
              <a:ext cx="247093" cy="297084"/>
            </a:xfrm>
            <a:prstGeom prst="rect">
              <a:avLst/>
            </a:prstGeom>
          </p:spPr>
        </p:pic>
        <p:pic>
          <p:nvPicPr>
            <p:cNvPr id="393" name="Picture 39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9308" y="4177848"/>
              <a:ext cx="242946" cy="264675"/>
            </a:xfrm>
            <a:prstGeom prst="rect">
              <a:avLst/>
            </a:prstGeom>
          </p:spPr>
        </p:pic>
        <p:pic>
          <p:nvPicPr>
            <p:cNvPr id="394" name="Picture 393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954" t="7665" r="10691" b="8266"/>
            <a:stretch/>
          </p:blipFill>
          <p:spPr>
            <a:xfrm>
              <a:off x="1899103" y="3479609"/>
              <a:ext cx="261635" cy="282906"/>
            </a:xfrm>
            <a:prstGeom prst="rect">
              <a:avLst/>
            </a:prstGeom>
          </p:spPr>
        </p:pic>
        <p:sp>
          <p:nvSpPr>
            <p:cNvPr id="396" name="Rectangle 395"/>
            <p:cNvSpPr/>
            <p:nvPr/>
          </p:nvSpPr>
          <p:spPr>
            <a:xfrm>
              <a:off x="2090641" y="3546692"/>
              <a:ext cx="1420582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b="1" dirty="0"/>
                <a:t>2 x Broadening Positions</a:t>
              </a:r>
            </a:p>
          </p:txBody>
        </p:sp>
        <p:sp>
          <p:nvSpPr>
            <p:cNvPr id="397" name="Rectangle 396"/>
            <p:cNvSpPr/>
            <p:nvPr/>
          </p:nvSpPr>
          <p:spPr>
            <a:xfrm>
              <a:off x="2119541" y="4198016"/>
              <a:ext cx="1420582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b="1" dirty="0"/>
                <a:t>3 x Broadening Positions</a:t>
              </a:r>
            </a:p>
          </p:txBody>
        </p:sp>
      </p:grpSp>
      <p:pic>
        <p:nvPicPr>
          <p:cNvPr id="356" name="Picture 355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099" y="4431183"/>
            <a:ext cx="1183190" cy="1098403"/>
          </a:xfrm>
          <a:prstGeom prst="rect">
            <a:avLst/>
          </a:prstGeom>
        </p:spPr>
      </p:pic>
      <p:grpSp>
        <p:nvGrpSpPr>
          <p:cNvPr id="26" name="Group 25"/>
          <p:cNvGrpSpPr/>
          <p:nvPr/>
        </p:nvGrpSpPr>
        <p:grpSpPr>
          <a:xfrm>
            <a:off x="48993" y="253029"/>
            <a:ext cx="2037039" cy="1064588"/>
            <a:chOff x="146447" y="1866399"/>
            <a:chExt cx="3110085" cy="1860245"/>
          </a:xfrm>
          <a:solidFill>
            <a:schemeClr val="bg1"/>
          </a:solidFill>
        </p:grpSpPr>
        <p:sp>
          <p:nvSpPr>
            <p:cNvPr id="262" name="Rectangle 261"/>
            <p:cNvSpPr/>
            <p:nvPr/>
          </p:nvSpPr>
          <p:spPr>
            <a:xfrm>
              <a:off x="146447" y="1866399"/>
              <a:ext cx="3110085" cy="1860245"/>
            </a:xfrm>
            <a:prstGeom prst="rect">
              <a:avLst/>
            </a:prstGeom>
            <a:grpFill/>
            <a:ln w="381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US" sz="1600" b="1" dirty="0">
                  <a:solidFill>
                    <a:srgbClr val="FF0000"/>
                  </a:solidFill>
                </a:rPr>
                <a:t>Targeted Talent</a:t>
              </a:r>
            </a:p>
          </p:txBody>
        </p:sp>
        <p:pic>
          <p:nvPicPr>
            <p:cNvPr id="269" name="Picture 268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758" r="11026"/>
            <a:stretch/>
          </p:blipFill>
          <p:spPr>
            <a:xfrm>
              <a:off x="1319009" y="2019613"/>
              <a:ext cx="864302" cy="1039165"/>
            </a:xfrm>
            <a:prstGeom prst="rect">
              <a:avLst/>
            </a:prstGeom>
            <a:grpFill/>
          </p:spPr>
        </p:pic>
        <p:pic>
          <p:nvPicPr>
            <p:cNvPr id="268" name="Picture 267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58469" y="2188035"/>
              <a:ext cx="789201" cy="859787"/>
            </a:xfrm>
            <a:prstGeom prst="rect">
              <a:avLst/>
            </a:prstGeom>
            <a:grpFill/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954" t="7665" r="10691" b="8266"/>
            <a:stretch/>
          </p:blipFill>
          <p:spPr>
            <a:xfrm>
              <a:off x="300539" y="2023262"/>
              <a:ext cx="916448" cy="990956"/>
            </a:xfrm>
            <a:prstGeom prst="rect">
              <a:avLst/>
            </a:prstGeom>
            <a:grpFill/>
          </p:spPr>
        </p:pic>
      </p:grpSp>
      <p:sp>
        <p:nvSpPr>
          <p:cNvPr id="67" name="TextBox 66"/>
          <p:cNvSpPr txBox="1"/>
          <p:nvPr/>
        </p:nvSpPr>
        <p:spPr>
          <a:xfrm>
            <a:off x="6876251" y="232207"/>
            <a:ext cx="2177162" cy="58477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>
                <a:solidFill>
                  <a:srgbClr val="FF0000"/>
                </a:solidFill>
              </a:rPr>
              <a:t>Korea ENG Authorizations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i="1" dirty="0"/>
              <a:t>11 x EN MAJ positions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i="1" dirty="0"/>
              <a:t>12 x EN CPT Positions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0" t="19613" r="14436" b="19973"/>
          <a:stretch/>
        </p:blipFill>
        <p:spPr>
          <a:xfrm>
            <a:off x="5380602" y="5707556"/>
            <a:ext cx="1014962" cy="85850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1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5249" y="4265996"/>
            <a:ext cx="944099" cy="944099"/>
          </a:xfrm>
          <a:prstGeom prst="rect">
            <a:avLst/>
          </a:prstGeom>
        </p:spPr>
      </p:pic>
      <p:grpSp>
        <p:nvGrpSpPr>
          <p:cNvPr id="64" name="Group 63">
            <a:extLst>
              <a:ext uri="{FF2B5EF4-FFF2-40B4-BE49-F238E27FC236}">
                <a16:creationId xmlns:a16="http://schemas.microsoft.com/office/drawing/2014/main" id="{4903C044-888B-467C-5123-380CD6503B9A}"/>
              </a:ext>
            </a:extLst>
          </p:cNvPr>
          <p:cNvGrpSpPr/>
          <p:nvPr/>
        </p:nvGrpSpPr>
        <p:grpSpPr>
          <a:xfrm>
            <a:off x="5848986" y="2463533"/>
            <a:ext cx="1341255" cy="823128"/>
            <a:chOff x="10082962" y="1484427"/>
            <a:chExt cx="1341255" cy="823128"/>
          </a:xfrm>
        </p:grpSpPr>
        <p:pic>
          <p:nvPicPr>
            <p:cNvPr id="68" name="Picture 67">
              <a:extLst>
                <a:ext uri="{FF2B5EF4-FFF2-40B4-BE49-F238E27FC236}">
                  <a16:creationId xmlns:a16="http://schemas.microsoft.com/office/drawing/2014/main" id="{504F1210-C12E-2EBE-08D2-C6EDE55BBD6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758" r="11026"/>
            <a:stretch/>
          </p:blipFill>
          <p:spPr>
            <a:xfrm>
              <a:off x="10082962" y="1683579"/>
              <a:ext cx="247093" cy="297084"/>
            </a:xfrm>
            <a:prstGeom prst="rect">
              <a:avLst/>
            </a:prstGeom>
          </p:spPr>
        </p:pic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B7EAB185-EC48-3F7A-9D09-CCF11762B2D3}"/>
                </a:ext>
              </a:extLst>
            </p:cNvPr>
            <p:cNvSpPr/>
            <p:nvPr/>
          </p:nvSpPr>
          <p:spPr>
            <a:xfrm>
              <a:off x="10285764" y="1725134"/>
              <a:ext cx="841897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b="1" dirty="0"/>
                <a:t>2 x KD  (O1A)</a:t>
              </a:r>
            </a:p>
          </p:txBody>
        </p:sp>
        <p:pic>
          <p:nvPicPr>
            <p:cNvPr id="70" name="Picture 69">
              <a:extLst>
                <a:ext uri="{FF2B5EF4-FFF2-40B4-BE49-F238E27FC236}">
                  <a16:creationId xmlns:a16="http://schemas.microsoft.com/office/drawing/2014/main" id="{4BF9D100-6480-700A-080B-253F27AACD3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82962" y="2042880"/>
              <a:ext cx="242946" cy="264675"/>
            </a:xfrm>
            <a:prstGeom prst="rect">
              <a:avLst/>
            </a:prstGeom>
          </p:spPr>
        </p:pic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A32EAAFE-02D1-1630-5140-5BC22C71E815}"/>
                </a:ext>
              </a:extLst>
            </p:cNvPr>
            <p:cNvSpPr/>
            <p:nvPr/>
          </p:nvSpPr>
          <p:spPr>
            <a:xfrm>
              <a:off x="10285764" y="2082787"/>
              <a:ext cx="1138453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b="1" dirty="0"/>
                <a:t> 2  x CO CMD (O1A)</a:t>
              </a: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96266C30-A84F-BB91-568B-9C35DA195C44}"/>
                </a:ext>
              </a:extLst>
            </p:cNvPr>
            <p:cNvSpPr/>
            <p:nvPr/>
          </p:nvSpPr>
          <p:spPr>
            <a:xfrm>
              <a:off x="10472348" y="1484427"/>
              <a:ext cx="697627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b="1" dirty="0"/>
                <a:t>HHBN, 2ID</a:t>
              </a:r>
            </a:p>
          </p:txBody>
        </p: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6364CF41-A036-A9C2-AE07-24223D95E0E7}"/>
              </a:ext>
            </a:extLst>
          </p:cNvPr>
          <p:cNvSpPr txBox="1"/>
          <p:nvPr/>
        </p:nvSpPr>
        <p:spPr>
          <a:xfrm>
            <a:off x="6804134" y="6127294"/>
            <a:ext cx="2255521" cy="58477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>
                <a:solidFill>
                  <a:srgbClr val="FF0000"/>
                </a:solidFill>
              </a:rPr>
              <a:t>ENG KD Billets</a:t>
            </a:r>
            <a:endParaRPr lang="en-US" sz="1200" dirty="0">
              <a:solidFill>
                <a:srgbClr val="FF00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DSB CDR selects ENG MAJs for 11E and potentially DSB S3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5" t="20742" r="52370" b="16246"/>
          <a:stretch/>
        </p:blipFill>
        <p:spPr>
          <a:xfrm>
            <a:off x="1068196" y="1590442"/>
            <a:ext cx="949872" cy="120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425479"/>
      </p:ext>
    </p:extLst>
  </p:cSld>
  <p:clrMapOvr>
    <a:masterClrMapping/>
  </p:clrMapOvr>
</p:sld>
</file>

<file path=ppt/theme/theme1.xml><?xml version="1.0" encoding="utf-8"?>
<a:theme xmlns:a="http://schemas.openxmlformats.org/drawingml/2006/main" name="2ID TEMPLATE CUI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11200MAY21_2ID_Brief_Format.pptx" id="{F281F35A-31E4-4782-804A-B7CD529DA197}" vid="{FA3CD37F-4591-449D-B1F7-4D8454BA6DAB}"/>
    </a:ext>
  </a:extLst>
</a:theme>
</file>

<file path=ppt/theme/theme2.xml><?xml version="1.0" encoding="utf-8"?>
<a:theme xmlns:a="http://schemas.openxmlformats.org/drawingml/2006/main" name="2ID TEMPLATE UNCLASSIFIE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11200MAY21_2ID_Brief_Format.pptx" id="{F281F35A-31E4-4782-804A-B7CD529DA197}" vid="{F9E6EB62-7ED3-47EF-BB64-55E1A535A672}"/>
    </a:ext>
  </a:extLst>
</a:theme>
</file>

<file path=ppt/theme/theme3.xml><?xml version="1.0" encoding="utf-8"?>
<a:theme xmlns:a="http://schemas.openxmlformats.org/drawingml/2006/main" name="2ID_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ID_standard" id="{C5C710FA-F65E-4C02-8055-52467DC11BDA}" vid="{5F2834A3-608C-4211-80B0-9313D17B39AF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A211DA25BCB49B1AE638D7863AF09" ma:contentTypeVersion="2" ma:contentTypeDescription="Create a new document." ma:contentTypeScope="" ma:versionID="f99c2e159ca2d03f01bb7c64129fd0a0">
  <xsd:schema xmlns:xsd="http://www.w3.org/2001/XMLSchema" xmlns:xs="http://www.w3.org/2001/XMLSchema" xmlns:p="http://schemas.microsoft.com/office/2006/metadata/properties" xmlns:ns2="c7a1c7d9-f6ce-4caf-a26a-9c690a612709" targetNamespace="http://schemas.microsoft.com/office/2006/metadata/properties" ma:root="true" ma:fieldsID="d943e9a9fed47da035b87843eaaa14a1" ns2:_="">
    <xsd:import namespace="c7a1c7d9-f6ce-4caf-a26a-9c690a61270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a1c7d9-f6ce-4caf-a26a-9c690a61270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a1c7d9-f6ce-4caf-a26a-9c690a612709">2IDRUCD-1218244092-943</_dlc_DocId>
    <_dlc_DocIdUrl xmlns="c7a1c7d9-f6ce-4caf-a26a-9c690a612709">
      <Url>https://army.deps.mil/army/cmds/2ID/pstaff/g3/_layouts/15/DocIdRedir.aspx?ID=2IDRUCD-1218244092-943</Url>
      <Description>2IDRUCD-1218244092-943</Description>
    </_dlc_DocIdUrl>
  </documentManagement>
</p:properties>
</file>

<file path=customXml/itemProps1.xml><?xml version="1.0" encoding="utf-8"?>
<ds:datastoreItem xmlns:ds="http://schemas.openxmlformats.org/officeDocument/2006/customXml" ds:itemID="{74743A21-2D3A-4CE5-B5A6-2928132EEF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a1c7d9-f6ce-4caf-a26a-9c690a6127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15BC1DA-D231-4C74-A531-18FD44944C2C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11B547AA-376A-446A-991D-5CCD7E8A901D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727FE156-9E3C-41CF-85C6-D1944FE74C3D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7a1c7d9-f6ce-4caf-a26a-9c690a6127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211200MAY21_2ID_Brief_Format</Template>
  <TotalTime>884</TotalTime>
  <Words>188</Words>
  <Application>Microsoft Office PowerPoint</Application>
  <PresentationFormat>On-screen Show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 Arial</vt:lpstr>
      <vt:lpstr>Arial</vt:lpstr>
      <vt:lpstr>Calibri</vt:lpstr>
      <vt:lpstr>Times New Roman</vt:lpstr>
      <vt:lpstr>2ID TEMPLATE CUI</vt:lpstr>
      <vt:lpstr>2ID TEMPLATE UNCLASSIFIED</vt:lpstr>
      <vt:lpstr>2ID_standard</vt:lpstr>
      <vt:lpstr>PowerPoint Presentation</vt:lpstr>
    </vt:vector>
  </TitlesOfParts>
  <Company>US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2ID CSP Analysis</dc:title>
  <dc:creator>Johnson, Christian R. MAJ MIL USARMY 2ID G3 (US)</dc:creator>
  <cp:lastModifiedBy>Ryan</cp:lastModifiedBy>
  <cp:revision>93</cp:revision>
  <cp:lastPrinted>2022-03-04T00:12:22Z</cp:lastPrinted>
  <dcterms:created xsi:type="dcterms:W3CDTF">2022-03-02T07:07:10Z</dcterms:created>
  <dcterms:modified xsi:type="dcterms:W3CDTF">2022-10-04T02:52:28Z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0x0101000DEA211DA25BCB49B1AE638D7863AF09</vt:lpwstr>
  </property>
  <property fmtid="{D5CDD505-2E9C-101B-9397-08002B2CF9AE}" pid="3" name="_dlc_DocIdItemGuid">
    <vt:lpwstr>dc837b48-90d2-4942-9e02-bb9539d9aa4e</vt:lpwstr>
  </property>
</Properties>
</file>